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68" r:id="rId2"/>
    <p:sldId id="269" r:id="rId3"/>
    <p:sldId id="257" r:id="rId4"/>
    <p:sldId id="258" r:id="rId5"/>
    <p:sldId id="259" r:id="rId6"/>
    <p:sldId id="260" r:id="rId7"/>
    <p:sldId id="261" r:id="rId8"/>
    <p:sldId id="262" r:id="rId9"/>
    <p:sldId id="263" r:id="rId10"/>
    <p:sldId id="264" r:id="rId11"/>
    <p:sldId id="267" r:id="rId12"/>
    <p:sldId id="265" r:id="rId13"/>
    <p:sldId id="295"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6" r:id="rId40"/>
    <p:sldId id="297" r:id="rId41"/>
    <p:sldId id="298" r:id="rId42"/>
    <p:sldId id="299" r:id="rId43"/>
    <p:sldId id="300" r:id="rId44"/>
    <p:sldId id="301" r:id="rId45"/>
    <p:sldId id="302" r:id="rId46"/>
    <p:sldId id="303" r:id="rId47"/>
    <p:sldId id="304" r:id="rId48"/>
    <p:sldId id="305" r:id="rId49"/>
    <p:sldId id="306" r:id="rId50"/>
    <p:sldId id="307" r:id="rId5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544" autoAdjust="0"/>
    <p:restoredTop sz="86477" autoAdjust="0"/>
  </p:normalViewPr>
  <p:slideViewPr>
    <p:cSldViewPr>
      <p:cViewPr varScale="1">
        <p:scale>
          <a:sx n="86" d="100"/>
          <a:sy n="86" d="100"/>
        </p:scale>
        <p:origin x="-864" y="-84"/>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2">
        <a:schemeClr val="bg1"/>
      </p:bgRef>
    </p:bg>
    <p:spTree>
      <p:nvGrpSpPr>
        <p:cNvPr id="1" name=""/>
        <p:cNvGrpSpPr/>
        <p:nvPr/>
      </p:nvGrpSpPr>
      <p:grpSpPr>
        <a:xfrm>
          <a:off x="0" y="0"/>
          <a:ext cx="0" cy="0"/>
          <a:chOff x="0" y="0"/>
          <a:chExt cx="0" cy="0"/>
        </a:xfrm>
      </p:grpSpPr>
      <p:sp>
        <p:nvSpPr>
          <p:cNvPr id="8" name="Rectangle 7"/>
          <p:cNvSpPr/>
          <p:nvPr/>
        </p:nvSpPr>
        <p:spPr>
          <a:xfrm flipH="1">
            <a:off x="2667000" y="0"/>
            <a:ext cx="6477000" cy="6858000"/>
          </a:xfrm>
          <a:prstGeom prst="rect">
            <a:avLst/>
          </a:prstGeom>
          <a:blipFill>
            <a:blip r:embed="rId2">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00000" r="50000"/>
                </a:path>
                <a:tileRect/>
              </a:gradFill>
            </a:fillOverlay>
            <a:innerShdw blurRad="63500" dist="44450" dir="10800000">
              <a:srgbClr val="000000">
                <a:alpha val="50000"/>
              </a:srgbClr>
            </a:inn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9" name="Straight Connector 8"/>
          <p:cNvSpPr>
            <a:spLocks noChangeShapeType="1"/>
          </p:cNvSpPr>
          <p:nvPr/>
        </p:nvSpPr>
        <p:spPr bwMode="auto">
          <a:xfrm rot="16200000">
            <a:off x="-762000" y="3429000"/>
            <a:ext cx="6858000" cy="0"/>
          </a:xfrm>
          <a:prstGeom prst="line">
            <a:avLst/>
          </a:prstGeom>
          <a:noFill/>
          <a:ln w="11430" cap="flat" cmpd="sng" algn="ctr">
            <a:solidFill>
              <a:schemeClr val="bg1">
                <a:shade val="95000"/>
              </a:schemeClr>
            </a:solidFill>
            <a:prstDash val="solid"/>
            <a:miter lim="800000"/>
            <a:headEnd type="none" w="med" len="med"/>
            <a:tailEnd type="none" w="med" len="med"/>
          </a:ln>
          <a:effectLst/>
        </p:spPr>
        <p:txBody>
          <a:bodyPr vert="horz" wrap="square" lIns="91440" tIns="45720" rIns="91440" bIns="45720" anchor="t" compatLnSpc="1"/>
          <a:lstStyle>
            <a:extLst/>
          </a:lstStyle>
          <a:p>
            <a:endParaRPr kumimoji="0" lang="en-US"/>
          </a:p>
        </p:txBody>
      </p:sp>
      <p:sp>
        <p:nvSpPr>
          <p:cNvPr id="12" name="Title 11"/>
          <p:cNvSpPr>
            <a:spLocks noGrp="1"/>
          </p:cNvSpPr>
          <p:nvPr>
            <p:ph type="ctrTitle"/>
          </p:nvPr>
        </p:nvSpPr>
        <p:spPr>
          <a:xfrm>
            <a:off x="3366868" y="533400"/>
            <a:ext cx="5105400" cy="2868168"/>
          </a:xfrm>
        </p:spPr>
        <p:txBody>
          <a:bodyPr lIns="45720" tIns="0" rIns="45720">
            <a:noAutofit/>
          </a:bodyPr>
          <a:lstStyle>
            <a:lvl1pPr algn="r">
              <a:defRPr sz="4200" b="1"/>
            </a:lvl1pPr>
            <a:extLst/>
          </a:lstStyle>
          <a:p>
            <a:r>
              <a:rPr kumimoji="0" lang="en-US" smtClean="0"/>
              <a:t>Click to edit Master title style</a:t>
            </a:r>
            <a:endParaRPr kumimoji="0" lang="en-US"/>
          </a:p>
        </p:txBody>
      </p:sp>
      <p:sp>
        <p:nvSpPr>
          <p:cNvPr id="25" name="Subtitle 24"/>
          <p:cNvSpPr>
            <a:spLocks noGrp="1"/>
          </p:cNvSpPr>
          <p:nvPr>
            <p:ph type="subTitle" idx="1"/>
          </p:nvPr>
        </p:nvSpPr>
        <p:spPr>
          <a:xfrm>
            <a:off x="3354442" y="3539864"/>
            <a:ext cx="5114778" cy="1101248"/>
          </a:xfrm>
        </p:spPr>
        <p:txBody>
          <a:bodyPr lIns="45720" tIns="0" rIns="45720" bIns="0"/>
          <a:lstStyle>
            <a:lvl1pPr marL="0" indent="0" algn="r">
              <a:buNone/>
              <a:defRPr sz="2200">
                <a:solidFill>
                  <a:srgbClr val="FFFFFF"/>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smtClean="0"/>
              <a:t>Click to edit Master subtitle style</a:t>
            </a:r>
            <a:endParaRPr kumimoji="0" lang="en-US"/>
          </a:p>
        </p:txBody>
      </p:sp>
      <p:sp>
        <p:nvSpPr>
          <p:cNvPr id="31" name="Date Placeholder 30"/>
          <p:cNvSpPr>
            <a:spLocks noGrp="1"/>
          </p:cNvSpPr>
          <p:nvPr>
            <p:ph type="dt" sz="half" idx="10"/>
          </p:nvPr>
        </p:nvSpPr>
        <p:spPr>
          <a:xfrm>
            <a:off x="5871224" y="6557946"/>
            <a:ext cx="2002464" cy="226902"/>
          </a:xfrm>
        </p:spPr>
        <p:txBody>
          <a:bodyPr/>
          <a:lstStyle>
            <a:lvl1pPr>
              <a:defRPr lang="en-US" smtClean="0">
                <a:solidFill>
                  <a:srgbClr val="FFFFFF"/>
                </a:solidFill>
              </a:defRPr>
            </a:lvl1pPr>
            <a:extLst/>
          </a:lstStyle>
          <a:p>
            <a:fld id="{B00EB52A-486C-479D-8976-81284E17203D}" type="datetimeFigureOut">
              <a:rPr lang="en-US" smtClean="0"/>
              <a:t>12/8/2025</a:t>
            </a:fld>
            <a:endParaRPr lang="en-US"/>
          </a:p>
        </p:txBody>
      </p:sp>
      <p:sp>
        <p:nvSpPr>
          <p:cNvPr id="18" name="Footer Placeholder 17"/>
          <p:cNvSpPr>
            <a:spLocks noGrp="1"/>
          </p:cNvSpPr>
          <p:nvPr>
            <p:ph type="ftr" sz="quarter" idx="11"/>
          </p:nvPr>
        </p:nvSpPr>
        <p:spPr>
          <a:xfrm>
            <a:off x="2819400" y="6557946"/>
            <a:ext cx="2927722" cy="228600"/>
          </a:xfrm>
        </p:spPr>
        <p:txBody>
          <a:bodyPr/>
          <a:lstStyle>
            <a:lvl1pPr>
              <a:defRPr lang="en-US" dirty="0">
                <a:solidFill>
                  <a:srgbClr val="FFFFFF"/>
                </a:solidFill>
              </a:defRPr>
            </a:lvl1pPr>
            <a:extLst/>
          </a:lstStyle>
          <a:p>
            <a:endParaRPr lang="en-US"/>
          </a:p>
        </p:txBody>
      </p:sp>
      <p:sp>
        <p:nvSpPr>
          <p:cNvPr id="29" name="Slide Number Placeholder 28"/>
          <p:cNvSpPr>
            <a:spLocks noGrp="1"/>
          </p:cNvSpPr>
          <p:nvPr>
            <p:ph type="sldNum" sz="quarter" idx="12"/>
          </p:nvPr>
        </p:nvSpPr>
        <p:spPr>
          <a:xfrm>
            <a:off x="7880884" y="6556248"/>
            <a:ext cx="588336" cy="228600"/>
          </a:xfrm>
        </p:spPr>
        <p:txBody>
          <a:bodyPr/>
          <a:lstStyle>
            <a:lvl1pPr>
              <a:defRPr lang="en-US" smtClean="0">
                <a:solidFill>
                  <a:srgbClr val="FFFFFF"/>
                </a:solidFill>
              </a:defRPr>
            </a:lvl1pPr>
            <a:extLst/>
          </a:lstStyle>
          <a:p>
            <a:fld id="{3D81B8EA-B5C8-4065-A04F-2750F9161870}" type="slidenum">
              <a:rPr lang="en-US" smtClean="0"/>
              <a:t>‹#›</a:t>
            </a:fld>
            <a:endParaRPr lang="en-US"/>
          </a:p>
        </p:txBody>
      </p:sp>
    </p:spTree>
  </p:cSld>
  <p:clrMapOvr>
    <a:overrideClrMapping bg1="lt1" tx1="dk1" bg2="lt2" tx2="dk2" accent1="accent1" accent2="accent2" accent3="accent3" accent4="accent4" accent5="accent5" accent6="accent6" hlink="hlink" folHlink="folHlink"/>
  </p:clrMapOvr>
  <p:transition spd="slow">
    <p:push dir="u"/>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B00EB52A-486C-479D-8976-81284E17203D}" type="datetimeFigureOut">
              <a:rPr lang="en-US" smtClean="0"/>
              <a:t>12/8/2025</a:t>
            </a:fld>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3D81B8EA-B5C8-4065-A04F-2750F9161870}" type="slidenum">
              <a:rPr lang="en-US" smtClean="0"/>
              <a:t>‹#›</a:t>
            </a:fld>
            <a:endParaRPr lang="en-US"/>
          </a:p>
        </p:txBody>
      </p:sp>
    </p:spTree>
  </p:cSld>
  <p:clrMapOvr>
    <a:masterClrMapping/>
  </p:clrMapOvr>
  <p:transition spd="slow">
    <p:push dir="u"/>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274955"/>
            <a:ext cx="1524000" cy="5851525"/>
          </a:xfrm>
        </p:spPr>
        <p:txBody>
          <a:bodyPr vert="eaVert" anchor="t"/>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274642"/>
            <a:ext cx="6019800" cy="5851525"/>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a:xfrm>
            <a:off x="4242816" y="6557946"/>
            <a:ext cx="2002464" cy="226902"/>
          </a:xfrm>
        </p:spPr>
        <p:txBody>
          <a:bodyPr/>
          <a:lstStyle>
            <a:extLst/>
          </a:lstStyle>
          <a:p>
            <a:fld id="{B00EB52A-486C-479D-8976-81284E17203D}" type="datetimeFigureOut">
              <a:rPr lang="en-US" smtClean="0"/>
              <a:t>12/8/2025</a:t>
            </a:fld>
            <a:endParaRPr lang="en-US"/>
          </a:p>
        </p:txBody>
      </p:sp>
      <p:sp>
        <p:nvSpPr>
          <p:cNvPr id="5" name="Footer Placeholder 4"/>
          <p:cNvSpPr>
            <a:spLocks noGrp="1"/>
          </p:cNvSpPr>
          <p:nvPr>
            <p:ph type="ftr" sz="quarter" idx="11"/>
          </p:nvPr>
        </p:nvSpPr>
        <p:spPr>
          <a:xfrm>
            <a:off x="457200" y="6556248"/>
            <a:ext cx="3657600" cy="228600"/>
          </a:xfrm>
        </p:spPr>
        <p:txBody>
          <a:bodyPr/>
          <a:lstStyle>
            <a:extLst/>
          </a:lstStyle>
          <a:p>
            <a:endParaRPr lang="en-US"/>
          </a:p>
        </p:txBody>
      </p:sp>
      <p:sp>
        <p:nvSpPr>
          <p:cNvPr id="6" name="Slide Number Placeholder 5"/>
          <p:cNvSpPr>
            <a:spLocks noGrp="1"/>
          </p:cNvSpPr>
          <p:nvPr>
            <p:ph type="sldNum" sz="quarter" idx="12"/>
          </p:nvPr>
        </p:nvSpPr>
        <p:spPr>
          <a:xfrm>
            <a:off x="6254496" y="6553200"/>
            <a:ext cx="588336" cy="228600"/>
          </a:xfrm>
        </p:spPr>
        <p:txBody>
          <a:bodyPr/>
          <a:lstStyle>
            <a:lvl1pPr>
              <a:defRPr>
                <a:solidFill>
                  <a:schemeClr val="tx2"/>
                </a:solidFill>
              </a:defRPr>
            </a:lvl1pPr>
            <a:extLst/>
          </a:lstStyle>
          <a:p>
            <a:fld id="{3D81B8EA-B5C8-4065-A04F-2750F9161870}" type="slidenum">
              <a:rPr lang="en-US" smtClean="0"/>
              <a:t>‹#›</a:t>
            </a:fld>
            <a:endParaRPr lang="en-US"/>
          </a:p>
        </p:txBody>
      </p:sp>
    </p:spTree>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B00EB52A-486C-479D-8976-81284E17203D}" type="datetimeFigureOut">
              <a:rPr lang="en-US" smtClean="0"/>
              <a:t>12/8/2025</a:t>
            </a:fld>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3D81B8EA-B5C8-4065-A04F-2750F9161870}" type="slidenum">
              <a:rPr lang="en-US" smtClean="0"/>
              <a:t>‹#›</a:t>
            </a:fld>
            <a:endParaRPr lang="en-US"/>
          </a:p>
        </p:txBody>
      </p:sp>
    </p:spTree>
  </p:cSld>
  <p:clrMapOvr>
    <a:masterClrMapping/>
  </p:clrMapOvr>
  <p:transition spd="slow">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066800" y="2821837"/>
            <a:ext cx="6255488" cy="1362075"/>
          </a:xfrm>
        </p:spPr>
        <p:txBody>
          <a:bodyPr tIns="0" anchor="t"/>
          <a:lstStyle>
            <a:lvl1pPr algn="r">
              <a:buNone/>
              <a:defRPr sz="4200" b="1" cap="all"/>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1066800" y="1905000"/>
            <a:ext cx="6255488" cy="743507"/>
          </a:xfrm>
        </p:spPr>
        <p:txBody>
          <a:bodyPr anchor="b"/>
          <a:lstStyle>
            <a:lvl1pPr marL="0" indent="0" algn="r">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a:xfrm>
            <a:off x="4724238" y="6556810"/>
            <a:ext cx="2002464" cy="226902"/>
          </a:xfrm>
        </p:spPr>
        <p:txBody>
          <a:bodyPr bIns="0" anchor="b"/>
          <a:lstStyle>
            <a:lvl1pPr>
              <a:defRPr>
                <a:solidFill>
                  <a:schemeClr val="tx2"/>
                </a:solidFill>
              </a:defRPr>
            </a:lvl1pPr>
            <a:extLst/>
          </a:lstStyle>
          <a:p>
            <a:fld id="{B00EB52A-486C-479D-8976-81284E17203D}" type="datetimeFigureOut">
              <a:rPr lang="en-US" smtClean="0"/>
              <a:t>12/8/2025</a:t>
            </a:fld>
            <a:endParaRPr lang="en-US"/>
          </a:p>
        </p:txBody>
      </p:sp>
      <p:sp>
        <p:nvSpPr>
          <p:cNvPr id="5" name="Footer Placeholder 4"/>
          <p:cNvSpPr>
            <a:spLocks noGrp="1"/>
          </p:cNvSpPr>
          <p:nvPr>
            <p:ph type="ftr" sz="quarter" idx="11"/>
          </p:nvPr>
        </p:nvSpPr>
        <p:spPr>
          <a:xfrm>
            <a:off x="1735358" y="6556810"/>
            <a:ext cx="2895600" cy="228600"/>
          </a:xfrm>
        </p:spPr>
        <p:txBody>
          <a:bodyPr bIns="0" anchor="b"/>
          <a:lstStyle>
            <a:lvl1pPr>
              <a:defRPr>
                <a:solidFill>
                  <a:schemeClr val="tx2"/>
                </a:solidFill>
              </a:defRPr>
            </a:lvl1pPr>
            <a:extLst/>
          </a:lstStyle>
          <a:p>
            <a:endParaRPr lang="en-US"/>
          </a:p>
        </p:txBody>
      </p:sp>
      <p:sp>
        <p:nvSpPr>
          <p:cNvPr id="6" name="Slide Number Placeholder 5"/>
          <p:cNvSpPr>
            <a:spLocks noGrp="1"/>
          </p:cNvSpPr>
          <p:nvPr>
            <p:ph type="sldNum" sz="quarter" idx="12"/>
          </p:nvPr>
        </p:nvSpPr>
        <p:spPr>
          <a:xfrm>
            <a:off x="6733952" y="6555112"/>
            <a:ext cx="588336" cy="228600"/>
          </a:xfrm>
        </p:spPr>
        <p:txBody>
          <a:bodyPr/>
          <a:lstStyle>
            <a:extLst/>
          </a:lstStyle>
          <a:p>
            <a:fld id="{3D81B8EA-B5C8-4065-A04F-2750F9161870}" type="slidenum">
              <a:rPr lang="en-US" smtClean="0"/>
              <a:t>‹#›</a:t>
            </a:fld>
            <a:endParaRPr lang="en-US"/>
          </a:p>
        </p:txBody>
      </p:sp>
    </p:spTree>
  </p:cSld>
  <p:clrMapOvr>
    <a:overrideClrMapping bg1="lt1" tx1="dk1" bg2="lt2" tx2="dk2" accent1="accent1" accent2="accent2" accent3="accent3" accent4="accent4" accent5="accent5" accent6="accent6" hlink="hlink" folHlink="folHlink"/>
  </p:clrMapOvr>
  <p:transition spd="slow">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1143000"/>
          </a:xfrm>
        </p:spPr>
        <p:txBody>
          <a:bodyPr/>
          <a:lstStyle>
            <a:extLst/>
          </a:lstStyle>
          <a:p>
            <a:r>
              <a:rPr kumimoji="0" lang="en-US" smtClean="0"/>
              <a:t>Click to edit Master title style</a:t>
            </a:r>
            <a:endParaRPr kumimoji="0" lang="en-US"/>
          </a:p>
        </p:txBody>
      </p:sp>
      <p:sp>
        <p:nvSpPr>
          <p:cNvPr id="3" name="Content Placeholder 2"/>
          <p:cNvSpPr>
            <a:spLocks noGrp="1"/>
          </p:cNvSpPr>
          <p:nvPr>
            <p:ph sz="half" idx="1"/>
          </p:nvPr>
        </p:nvSpPr>
        <p:spPr>
          <a:xfrm>
            <a:off x="457200" y="1600200"/>
            <a:ext cx="3520440" cy="4525963"/>
          </a:xfrm>
        </p:spPr>
        <p:txBody>
          <a:bodyPr anchor="t"/>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178808" y="1600200"/>
            <a:ext cx="3520440" cy="4525963"/>
          </a:xfrm>
        </p:spPr>
        <p:txBody>
          <a:bodyPr anchor="t"/>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extLst/>
          </a:lstStyle>
          <a:p>
            <a:fld id="{B00EB52A-486C-479D-8976-81284E17203D}" type="datetimeFigureOut">
              <a:rPr lang="en-US" smtClean="0"/>
              <a:t>12/8/2025</a:t>
            </a:fld>
            <a:endParaRPr lang="en-US"/>
          </a:p>
        </p:txBody>
      </p:sp>
      <p:sp>
        <p:nvSpPr>
          <p:cNvPr id="6" name="Footer Placeholder 5"/>
          <p:cNvSpPr>
            <a:spLocks noGrp="1"/>
          </p:cNvSpPr>
          <p:nvPr>
            <p:ph type="ftr" sz="quarter" idx="11"/>
          </p:nvPr>
        </p:nvSpPr>
        <p:spPr/>
        <p:txBody>
          <a:bodyPr/>
          <a:lstStyle>
            <a:extLst/>
          </a:lstStyle>
          <a:p>
            <a:endParaRPr lang="en-US"/>
          </a:p>
        </p:txBody>
      </p:sp>
      <p:sp>
        <p:nvSpPr>
          <p:cNvPr id="7" name="Slide Number Placeholder 6"/>
          <p:cNvSpPr>
            <a:spLocks noGrp="1"/>
          </p:cNvSpPr>
          <p:nvPr>
            <p:ph type="sldNum" sz="quarter" idx="12"/>
          </p:nvPr>
        </p:nvSpPr>
        <p:spPr/>
        <p:txBody>
          <a:bodyPr/>
          <a:lstStyle>
            <a:extLst/>
          </a:lstStyle>
          <a:p>
            <a:fld id="{3D81B8EA-B5C8-4065-A04F-2750F9161870}" type="slidenum">
              <a:rPr lang="en-US" smtClean="0"/>
              <a:t>‹#›</a:t>
            </a:fld>
            <a:endParaRPr lang="en-US"/>
          </a:p>
        </p:txBody>
      </p:sp>
    </p:spTree>
  </p:cSld>
  <p:clrMapOvr>
    <a:masterClrMapping/>
  </p:clrMapOvr>
  <p:transition spd="slow">
    <p:push di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1143000"/>
          </a:xfrm>
        </p:spPr>
        <p:txBody>
          <a:bodyPr anchor="b"/>
          <a:lstStyle>
            <a:lvl1pPr>
              <a:defRPr/>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5867400"/>
            <a:ext cx="3520440" cy="457200"/>
          </a:xfrm>
          <a:noFill/>
          <a:ln w="12700" cap="flat" cmpd="sng" algn="ctr">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178808" y="5867400"/>
            <a:ext cx="3520440" cy="457200"/>
          </a:xfrm>
          <a:noFill/>
          <a:ln w="12700" cap="flat" cmpd="sng" algn="ctr">
            <a:solidFill>
              <a:schemeClr val="tx2"/>
            </a:solidFill>
            <a:prstDash val="solid"/>
          </a:ln>
          <a:effectLst/>
        </p:spPr>
        <p:style>
          <a:lnRef idx="1">
            <a:schemeClr val="accent2"/>
          </a:lnRef>
          <a:fillRef idx="3">
            <a:schemeClr val="accent2"/>
          </a:fillRef>
          <a:effectRef idx="2">
            <a:schemeClr val="accent2"/>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457200" y="1711840"/>
            <a:ext cx="3520440" cy="4114800"/>
          </a:xfrm>
        </p:spPr>
        <p:txBody>
          <a:bodyPr/>
          <a:lstStyle>
            <a:lvl1pPr>
              <a:defRPr sz="2400"/>
            </a:lvl1pPr>
            <a:lvl2pPr>
              <a:defRPr sz="2000"/>
            </a:lvl2pPr>
            <a:lvl3pPr>
              <a:defRPr sz="1800"/>
            </a:lvl3pPr>
            <a:lvl4pPr>
              <a:defRPr sz="1600"/>
            </a:lvl4pPr>
            <a:lvl5pPr>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178808" y="1711840"/>
            <a:ext cx="3520440" cy="4114800"/>
          </a:xfrm>
        </p:spPr>
        <p:txBody>
          <a:bodyPr/>
          <a:lstStyle>
            <a:lvl1pPr>
              <a:defRPr sz="2400"/>
            </a:lvl1pPr>
            <a:lvl2pPr>
              <a:defRPr sz="2000"/>
            </a:lvl2pPr>
            <a:lvl3pPr>
              <a:defRPr sz="1800"/>
            </a:lvl3pPr>
            <a:lvl4pPr>
              <a:defRPr sz="1600"/>
            </a:lvl4pPr>
            <a:lvl5pPr>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extLst/>
          </a:lstStyle>
          <a:p>
            <a:fld id="{B00EB52A-486C-479D-8976-81284E17203D}" type="datetimeFigureOut">
              <a:rPr lang="en-US" smtClean="0"/>
              <a:t>12/8/2025</a:t>
            </a:fld>
            <a:endParaRPr lang="en-US"/>
          </a:p>
        </p:txBody>
      </p:sp>
      <p:sp>
        <p:nvSpPr>
          <p:cNvPr id="8" name="Footer Placeholder 7"/>
          <p:cNvSpPr>
            <a:spLocks noGrp="1"/>
          </p:cNvSpPr>
          <p:nvPr>
            <p:ph type="ftr" sz="quarter" idx="11"/>
          </p:nvPr>
        </p:nvSpPr>
        <p:spPr/>
        <p:txBody>
          <a:bodyPr/>
          <a:lstStyle>
            <a:extLst/>
          </a:lstStyle>
          <a:p>
            <a:endParaRPr lang="en-US"/>
          </a:p>
        </p:txBody>
      </p:sp>
      <p:sp>
        <p:nvSpPr>
          <p:cNvPr id="9" name="Slide Number Placeholder 8"/>
          <p:cNvSpPr>
            <a:spLocks noGrp="1"/>
          </p:cNvSpPr>
          <p:nvPr>
            <p:ph type="sldNum" sz="quarter" idx="12"/>
          </p:nvPr>
        </p:nvSpPr>
        <p:spPr/>
        <p:txBody>
          <a:bodyPr/>
          <a:lstStyle>
            <a:extLst/>
          </a:lstStyle>
          <a:p>
            <a:fld id="{3D81B8EA-B5C8-4065-A04F-2750F9161870}" type="slidenum">
              <a:rPr lang="en-US" smtClean="0"/>
              <a:t>‹#›</a:t>
            </a:fld>
            <a:endParaRPr lang="en-US"/>
          </a:p>
        </p:txBody>
      </p:sp>
    </p:spTree>
  </p:cSld>
  <p:clrMapOvr>
    <a:masterClrMapping/>
  </p:clrMapOvr>
  <p:transition spd="slow">
    <p:push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42048" cy="1143000"/>
          </a:xfrm>
        </p:spPr>
        <p:txBody>
          <a:bodyPr/>
          <a:lstStyle>
            <a:extLst/>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extLst/>
          </a:lstStyle>
          <a:p>
            <a:fld id="{B00EB52A-486C-479D-8976-81284E17203D}" type="datetimeFigureOut">
              <a:rPr lang="en-US" smtClean="0"/>
              <a:t>12/8/2025</a:t>
            </a:fld>
            <a:endParaRPr lang="en-US"/>
          </a:p>
        </p:txBody>
      </p:sp>
      <p:sp>
        <p:nvSpPr>
          <p:cNvPr id="4" name="Footer Placeholder 3"/>
          <p:cNvSpPr>
            <a:spLocks noGrp="1"/>
          </p:cNvSpPr>
          <p:nvPr>
            <p:ph type="ftr" sz="quarter" idx="11"/>
          </p:nvPr>
        </p:nvSpPr>
        <p:spPr/>
        <p:txBody>
          <a:bodyPr/>
          <a:lstStyle>
            <a:extLst/>
          </a:lstStyle>
          <a:p>
            <a:endParaRPr lang="en-US"/>
          </a:p>
        </p:txBody>
      </p:sp>
      <p:sp>
        <p:nvSpPr>
          <p:cNvPr id="5" name="Slide Number Placeholder 4"/>
          <p:cNvSpPr>
            <a:spLocks noGrp="1"/>
          </p:cNvSpPr>
          <p:nvPr>
            <p:ph type="sldNum" sz="quarter" idx="12"/>
          </p:nvPr>
        </p:nvSpPr>
        <p:spPr/>
        <p:txBody>
          <a:bodyPr/>
          <a:lstStyle>
            <a:extLst/>
          </a:lstStyle>
          <a:p>
            <a:fld id="{3D81B8EA-B5C8-4065-A04F-2750F9161870}" type="slidenum">
              <a:rPr lang="en-US" smtClean="0"/>
              <a:t>‹#›</a:t>
            </a:fld>
            <a:endParaRPr lang="en-US"/>
          </a:p>
        </p:txBody>
      </p:sp>
    </p:spTree>
  </p:cSld>
  <p:clrMapOvr>
    <a:masterClrMapping/>
  </p:clrMapOvr>
  <p:transition spd="slow">
    <p:push di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solidFill>
                  <a:schemeClr val="tx2"/>
                </a:solidFill>
              </a:defRPr>
            </a:lvl1pPr>
            <a:extLst/>
          </a:lstStyle>
          <a:p>
            <a:fld id="{B00EB52A-486C-479D-8976-81284E17203D}" type="datetimeFigureOut">
              <a:rPr lang="en-US" smtClean="0"/>
              <a:t>12/8/2025</a:t>
            </a:fld>
            <a:endParaRPr lang="en-US"/>
          </a:p>
        </p:txBody>
      </p:sp>
      <p:sp>
        <p:nvSpPr>
          <p:cNvPr id="3" name="Footer Placeholder 2"/>
          <p:cNvSpPr>
            <a:spLocks noGrp="1"/>
          </p:cNvSpPr>
          <p:nvPr>
            <p:ph type="ftr" sz="quarter" idx="11"/>
          </p:nvPr>
        </p:nvSpPr>
        <p:spPr/>
        <p:txBody>
          <a:bodyPr/>
          <a:lstStyle>
            <a:lvl1pPr>
              <a:defRPr>
                <a:solidFill>
                  <a:schemeClr val="tx2"/>
                </a:solidFill>
              </a:defRPr>
            </a:lvl1pPr>
            <a:extLst/>
          </a:lstStyle>
          <a:p>
            <a:endParaRPr lang="en-US"/>
          </a:p>
        </p:txBody>
      </p:sp>
      <p:sp>
        <p:nvSpPr>
          <p:cNvPr id="4" name="Slide Number Placeholder 3"/>
          <p:cNvSpPr>
            <a:spLocks noGrp="1"/>
          </p:cNvSpPr>
          <p:nvPr>
            <p:ph type="sldNum" sz="quarter" idx="12"/>
          </p:nvPr>
        </p:nvSpPr>
        <p:spPr/>
        <p:txBody>
          <a:bodyPr/>
          <a:lstStyle>
            <a:extLst/>
          </a:lstStyle>
          <a:p>
            <a:fld id="{3D81B8EA-B5C8-4065-A04F-2750F9161870}" type="slidenum">
              <a:rPr lang="en-US" smtClean="0"/>
              <a:t>‹#›</a:t>
            </a:fld>
            <a:endParaRPr lang="en-US"/>
          </a:p>
        </p:txBody>
      </p:sp>
    </p:spTree>
  </p:cSld>
  <p:clrMapOvr>
    <a:masterClrMapping/>
  </p:clrMapOvr>
  <p:transition spd="slow">
    <p:push di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5897880" cy="1173480"/>
          </a:xfrm>
        </p:spPr>
        <p:txBody>
          <a:bodyPr wrap="square" anchor="b"/>
          <a:lstStyle>
            <a:lvl1pPr algn="l">
              <a:buNone/>
              <a:defRPr lang="en-US" sz="2400" baseline="0" smtClean="0"/>
            </a:lvl1pPr>
            <a:extLst/>
          </a:lstStyle>
          <a:p>
            <a:r>
              <a:rPr kumimoji="0" lang="en-US" smtClean="0"/>
              <a:t>Click to edit Master title style</a:t>
            </a:r>
            <a:endParaRPr kumimoji="0" lang="en-US"/>
          </a:p>
        </p:txBody>
      </p:sp>
      <p:sp>
        <p:nvSpPr>
          <p:cNvPr id="3" name="Text Placeholder 2"/>
          <p:cNvSpPr>
            <a:spLocks noGrp="1"/>
          </p:cNvSpPr>
          <p:nvPr>
            <p:ph type="body" idx="2"/>
          </p:nvPr>
        </p:nvSpPr>
        <p:spPr>
          <a:xfrm>
            <a:off x="457200" y="1497416"/>
            <a:ext cx="5897880" cy="602512"/>
          </a:xfrm>
        </p:spPr>
        <p:txBody>
          <a:bodyPr rot="0" spcFirstLastPara="0" vertOverflow="overflow" horzOverflow="overflow" vert="horz" wrap="square" lIns="45720" tIns="0" rIns="0" bIns="0" numCol="1" spcCol="0" rtlCol="0" fromWordArt="0" anchor="t" anchorCtr="0" forceAA="0" compatLnSpc="1">
            <a:normAutofit/>
          </a:bodyPr>
          <a:lstStyle>
            <a:lvl1pPr marL="0" indent="0">
              <a:spcBef>
                <a:spcPts val="0"/>
              </a:spcBef>
              <a:spcAft>
                <a:spcPts val="0"/>
              </a:spcAft>
              <a:buNone/>
              <a:defRPr sz="1400"/>
            </a:lvl1pPr>
            <a:lvl2pPr>
              <a:buNone/>
              <a:defRPr sz="1200"/>
            </a:lvl2pPr>
            <a:lvl3pPr>
              <a:buNone/>
              <a:defRPr sz="1000"/>
            </a:lvl3pPr>
            <a:lvl4pPr>
              <a:buNone/>
              <a:defRPr sz="900"/>
            </a:lvl4pPr>
            <a:lvl5pPr>
              <a:buNone/>
              <a:defRPr sz="900"/>
            </a:lvl5pPr>
            <a:extLst/>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457200" y="2133600"/>
            <a:ext cx="7239000" cy="4371752"/>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extLst/>
          </a:lstStyle>
          <a:p>
            <a:fld id="{B00EB52A-486C-479D-8976-81284E17203D}" type="datetimeFigureOut">
              <a:rPr lang="en-US" smtClean="0"/>
              <a:t>12/8/2025</a:t>
            </a:fld>
            <a:endParaRPr lang="en-US"/>
          </a:p>
        </p:txBody>
      </p:sp>
      <p:sp>
        <p:nvSpPr>
          <p:cNvPr id="6" name="Footer Placeholder 5"/>
          <p:cNvSpPr>
            <a:spLocks noGrp="1"/>
          </p:cNvSpPr>
          <p:nvPr>
            <p:ph type="ftr" sz="quarter" idx="11"/>
          </p:nvPr>
        </p:nvSpPr>
        <p:spPr/>
        <p:txBody>
          <a:bodyPr/>
          <a:lstStyle>
            <a:extLst/>
          </a:lstStyle>
          <a:p>
            <a:endParaRPr lang="en-US"/>
          </a:p>
        </p:txBody>
      </p:sp>
      <p:sp>
        <p:nvSpPr>
          <p:cNvPr id="7" name="Slide Number Placeholder 6"/>
          <p:cNvSpPr>
            <a:spLocks noGrp="1"/>
          </p:cNvSpPr>
          <p:nvPr>
            <p:ph type="sldNum" sz="quarter" idx="12"/>
          </p:nvPr>
        </p:nvSpPr>
        <p:spPr/>
        <p:txBody>
          <a:bodyPr/>
          <a:lstStyle>
            <a:extLst/>
          </a:lstStyle>
          <a:p>
            <a:fld id="{3D81B8EA-B5C8-4065-A04F-2750F9161870}" type="slidenum">
              <a:rPr lang="en-US" smtClean="0"/>
              <a:t>‹#›</a:t>
            </a:fld>
            <a:endParaRPr lang="en-US"/>
          </a:p>
        </p:txBody>
      </p:sp>
    </p:spTree>
  </p:cSld>
  <p:clrMapOvr>
    <a:masterClrMapping/>
  </p:clrMapOvr>
  <p:transition spd="slow">
    <p:push dir="u"/>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2">
        <a:schemeClr val="bg2"/>
      </p:bgRef>
    </p:bg>
    <p:spTree>
      <p:nvGrpSpPr>
        <p:cNvPr id="1" name=""/>
        <p:cNvGrpSpPr/>
        <p:nvPr/>
      </p:nvGrpSpPr>
      <p:grpSpPr>
        <a:xfrm>
          <a:off x="0" y="0"/>
          <a:ext cx="0" cy="0"/>
          <a:chOff x="0" y="0"/>
          <a:chExt cx="0" cy="0"/>
        </a:xfrm>
      </p:grpSpPr>
      <p:sp>
        <p:nvSpPr>
          <p:cNvPr id="8" name="Rectangle 7"/>
          <p:cNvSpPr/>
          <p:nvPr/>
        </p:nvSpPr>
        <p:spPr>
          <a:xfrm rot="21240000">
            <a:off x="597968" y="1004668"/>
            <a:ext cx="4319527" cy="4312573"/>
          </a:xfrm>
          <a:prstGeom prst="rect">
            <a:avLst/>
          </a:prstGeom>
          <a:solidFill>
            <a:srgbClr val="FAFAFA"/>
          </a:solidFill>
          <a:ln w="1270" cap="rnd" cmpd="sng" algn="ctr">
            <a:solidFill>
              <a:srgbClr val="EAEAEA"/>
            </a:solidFill>
            <a:prstDash val="solid"/>
          </a:ln>
          <a:effectLst>
            <a:outerShdw blurRad="25000" dist="12700" dir="5400000" algn="t"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9" name="Rectangle 8"/>
          <p:cNvSpPr/>
          <p:nvPr/>
        </p:nvSpPr>
        <p:spPr>
          <a:xfrm rot="21420000">
            <a:off x="596706" y="998816"/>
            <a:ext cx="4319527" cy="4312573"/>
          </a:xfrm>
          <a:prstGeom prst="rect">
            <a:avLst/>
          </a:prstGeom>
          <a:solidFill>
            <a:srgbClr val="FAFAFA"/>
          </a:solidFill>
          <a:ln w="1270" cap="rnd" cmpd="sng" algn="ctr">
            <a:solidFill>
              <a:srgbClr val="EAEAEA"/>
            </a:solidFill>
            <a:prstDash val="solid"/>
          </a:ln>
          <a:effectLst>
            <a:outerShdw blurRad="28000" dist="12700" dir="5400000" algn="tl"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2" name="Title 1"/>
          <p:cNvSpPr>
            <a:spLocks noGrp="1"/>
          </p:cNvSpPr>
          <p:nvPr>
            <p:ph type="title"/>
          </p:nvPr>
        </p:nvSpPr>
        <p:spPr>
          <a:xfrm>
            <a:off x="5389098" y="1143000"/>
            <a:ext cx="3429000" cy="2057400"/>
          </a:xfrm>
        </p:spPr>
        <p:txBody>
          <a:bodyPr vert="horz" anchor="b"/>
          <a:lstStyle>
            <a:lvl1pPr algn="l">
              <a:buNone/>
              <a:defRPr sz="3000" b="1" baseline="0">
                <a:ln w="500">
                  <a:solidFill>
                    <a:schemeClr val="tx2">
                      <a:shade val="10000"/>
                      <a:satMod val="135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defRPr>
            </a:lvl1pPr>
            <a:extLst/>
          </a:lstStyle>
          <a:p>
            <a:r>
              <a:rPr kumimoji="0" lang="en-US" smtClean="0"/>
              <a:t>Click to edit Master title style</a:t>
            </a:r>
            <a:endParaRPr kumimoji="0" lang="en-US" dirty="0"/>
          </a:p>
        </p:txBody>
      </p:sp>
      <p:sp>
        <p:nvSpPr>
          <p:cNvPr id="4" name="Text Placeholder 3"/>
          <p:cNvSpPr>
            <a:spLocks noGrp="1"/>
          </p:cNvSpPr>
          <p:nvPr>
            <p:ph type="body" sz="half" idx="2"/>
          </p:nvPr>
        </p:nvSpPr>
        <p:spPr>
          <a:xfrm>
            <a:off x="5389098" y="3283634"/>
            <a:ext cx="3429000" cy="1920240"/>
          </a:xfrm>
        </p:spPr>
        <p:txBody>
          <a:bodyPr rot="0" spcFirstLastPara="0" vertOverflow="overflow" horzOverflow="overflow" vert="horz" wrap="square" lIns="82296" tIns="0" rIns="0" bIns="0" numCol="1" spcCol="0" rtlCol="0" fromWordArt="0" anchor="t" anchorCtr="0" forceAA="0" compatLnSpc="1">
            <a:normAutofit/>
          </a:bodyPr>
          <a:lstStyle>
            <a:lvl1pPr marL="0" indent="0">
              <a:lnSpc>
                <a:spcPct val="100000"/>
              </a:lnSpc>
              <a:spcBef>
                <a:spcPts val="0"/>
              </a:spcBef>
              <a:buFontTx/>
              <a:buNone/>
              <a:defRPr sz="1400" baseline="0">
                <a:solidFill>
                  <a:schemeClr val="tx1"/>
                </a:solidFill>
              </a:defRPr>
            </a:lvl1pPr>
            <a:lvl2pPr>
              <a:defRPr sz="1200"/>
            </a:lvl2pPr>
            <a:lvl3pPr>
              <a:defRPr sz="1000"/>
            </a:lvl3pPr>
            <a:lvl4pPr>
              <a:defRPr sz="900"/>
            </a:lvl4pPr>
            <a:lvl5pPr>
              <a:defRPr sz="900"/>
            </a:lvl5pPr>
            <a:extLst/>
          </a:lstStyle>
          <a:p>
            <a:pPr marL="0" marR="0" lvl="0" indent="0" algn="l" defTabSz="0" rtl="0" eaLnBrk="1" fontAlgn="auto" latinLnBrk="0" hangingPunct="1">
              <a:lnSpc>
                <a:spcPct val="100000"/>
              </a:lnSpc>
              <a:spcBef>
                <a:spcPts val="0"/>
              </a:spcBef>
              <a:spcAft>
                <a:spcPts val="0"/>
              </a:spcAft>
              <a:buClr>
                <a:schemeClr val="tx2"/>
              </a:buClr>
              <a:buSzPct val="73000"/>
              <a:buFontTx/>
              <a:buNone/>
              <a:tabLst/>
              <a:defRPr/>
            </a:pPr>
            <a:r>
              <a:rPr kumimoji="0" lang="en-US" smtClean="0"/>
              <a:t>Click to edit Master text styles</a:t>
            </a:r>
          </a:p>
        </p:txBody>
      </p:sp>
      <p:sp>
        <p:nvSpPr>
          <p:cNvPr id="5" name="Date Placeholder 4"/>
          <p:cNvSpPr>
            <a:spLocks noGrp="1"/>
          </p:cNvSpPr>
          <p:nvPr>
            <p:ph type="dt" sz="half" idx="10"/>
          </p:nvPr>
        </p:nvSpPr>
        <p:spPr/>
        <p:txBody>
          <a:bodyPr/>
          <a:lstStyle>
            <a:extLst/>
          </a:lstStyle>
          <a:p>
            <a:fld id="{B00EB52A-486C-479D-8976-81284E17203D}" type="datetimeFigureOut">
              <a:rPr lang="en-US" smtClean="0"/>
              <a:t>12/8/2025</a:t>
            </a:fld>
            <a:endParaRPr lang="en-US"/>
          </a:p>
        </p:txBody>
      </p:sp>
      <p:sp>
        <p:nvSpPr>
          <p:cNvPr id="6" name="Footer Placeholder 5"/>
          <p:cNvSpPr>
            <a:spLocks noGrp="1"/>
          </p:cNvSpPr>
          <p:nvPr>
            <p:ph type="ftr" sz="quarter" idx="11"/>
          </p:nvPr>
        </p:nvSpPr>
        <p:spPr/>
        <p:txBody>
          <a:bodyPr/>
          <a:lstStyle>
            <a:extLst/>
          </a:lstStyle>
          <a:p>
            <a:endParaRPr lang="en-US"/>
          </a:p>
        </p:txBody>
      </p:sp>
      <p:sp>
        <p:nvSpPr>
          <p:cNvPr id="7" name="Slide Number Placeholder 6"/>
          <p:cNvSpPr>
            <a:spLocks noGrp="1"/>
          </p:cNvSpPr>
          <p:nvPr>
            <p:ph type="sldNum" sz="quarter" idx="12"/>
          </p:nvPr>
        </p:nvSpPr>
        <p:spPr/>
        <p:txBody>
          <a:bodyPr/>
          <a:lstStyle>
            <a:extLst/>
          </a:lstStyle>
          <a:p>
            <a:fld id="{3D81B8EA-B5C8-4065-A04F-2750F9161870}" type="slidenum">
              <a:rPr lang="en-US" smtClean="0"/>
              <a:t>‹#›</a:t>
            </a:fld>
            <a:endParaRPr lang="en-US"/>
          </a:p>
        </p:txBody>
      </p:sp>
      <p:sp>
        <p:nvSpPr>
          <p:cNvPr id="10" name="Picture Placeholder 9"/>
          <p:cNvSpPr>
            <a:spLocks noGrp="1"/>
          </p:cNvSpPr>
          <p:nvPr>
            <p:ph type="pic" idx="1"/>
          </p:nvPr>
        </p:nvSpPr>
        <p:spPr>
          <a:xfrm>
            <a:off x="663682" y="1041002"/>
            <a:ext cx="4206240" cy="4206240"/>
          </a:xfrm>
          <a:solidFill>
            <a:schemeClr val="bg2">
              <a:shade val="50000"/>
            </a:schemeClr>
          </a:solidFill>
          <a:ln w="107950">
            <a:solidFill>
              <a:srgbClr val="FFFFFF"/>
            </a:solidFill>
            <a:miter lim="800000"/>
          </a:ln>
          <a:effectLst>
            <a:outerShdw blurRad="44450" dist="3810" dir="5400000" algn="tl" rotWithShape="0">
              <a:srgbClr val="000000">
                <a:alpha val="60000"/>
              </a:srgbClr>
            </a:outerShdw>
          </a:effectLst>
          <a:scene3d>
            <a:camera prst="orthographicFront"/>
            <a:lightRig rig="threePt" dir="t"/>
          </a:scene3d>
          <a:sp3d contourW="3810">
            <a:contourClr>
              <a:srgbClr val="969696"/>
            </a:contourClr>
          </a:sp3d>
        </p:spPr>
        <p:txBody>
          <a:bodyPr/>
          <a:lstStyle>
            <a:lvl1pPr marL="0" indent="0">
              <a:buNone/>
              <a:defRPr sz="3200"/>
            </a:lvl1pPr>
            <a:extLst/>
          </a:lstStyle>
          <a:p>
            <a:r>
              <a:rPr kumimoji="0" lang="en-US" smtClean="0"/>
              <a:t>Click icon to add picture</a:t>
            </a:r>
            <a:endParaRPr kumimoji="0" lang="en-US" dirty="0"/>
          </a:p>
        </p:txBody>
      </p:sp>
    </p:spTree>
  </p:cSld>
  <p:clrMapOvr>
    <a:overrideClrMapping bg1="dk1" tx1="lt1" bg2="dk2" tx2="lt2" accent1="accent1" accent2="accent2" accent3="accent3" accent4="accent4" accent5="accent5" accent6="accent6" hlink="hlink" folHlink="folHlink"/>
  </p:clrMapOvr>
  <p:transition spd="slow">
    <p:push dir="u"/>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p:nvSpPr>
        <p:spPr>
          <a:xfrm flipH="1">
            <a:off x="8153400" y="0"/>
            <a:ext cx="990600" cy="6858000"/>
          </a:xfrm>
          <a:prstGeom prst="rect">
            <a:avLst/>
          </a:prstGeom>
          <a:blipFill>
            <a:blip r:embed="rId13">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10000" r="50000" b="-10000"/>
                </a:path>
                <a:tileRect/>
              </a:gradFill>
            </a:fillOverlay>
            <a:innerShdw blurRad="63500" dist="44450" dir="10800000">
              <a:srgbClr val="000000">
                <a:alpha val="45000"/>
              </a:srgbClr>
            </a:inn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3" name="Title Placeholder 2"/>
          <p:cNvSpPr>
            <a:spLocks noGrp="1"/>
          </p:cNvSpPr>
          <p:nvPr>
            <p:ph type="title"/>
          </p:nvPr>
        </p:nvSpPr>
        <p:spPr>
          <a:xfrm>
            <a:off x="457200" y="320040"/>
            <a:ext cx="7239000" cy="1143000"/>
          </a:xfrm>
          <a:prstGeom prst="rect">
            <a:avLst/>
          </a:prstGeom>
        </p:spPr>
        <p:txBody>
          <a:bodyPr vert="horz" lIns="45720" tIns="0" rIns="45720" bIns="0" anchor="b" anchorCtr="0">
            <a:normAutofit/>
          </a:bodyPr>
          <a:lstStyle>
            <a:extLst/>
          </a:lstStyle>
          <a:p>
            <a:r>
              <a:rPr kumimoji="0" lang="en-US" smtClean="0"/>
              <a:t>Click to edit Master title style</a:t>
            </a:r>
            <a:endParaRPr kumimoji="0" lang="en-US"/>
          </a:p>
        </p:txBody>
      </p:sp>
      <p:sp>
        <p:nvSpPr>
          <p:cNvPr id="31" name="Text Placeholder 30"/>
          <p:cNvSpPr>
            <a:spLocks noGrp="1"/>
          </p:cNvSpPr>
          <p:nvPr>
            <p:ph type="body" idx="1"/>
          </p:nvPr>
        </p:nvSpPr>
        <p:spPr>
          <a:xfrm>
            <a:off x="457200" y="1609416"/>
            <a:ext cx="7239000" cy="4846320"/>
          </a:xfrm>
          <a:prstGeom prst="rect">
            <a:avLst/>
          </a:prstGeom>
        </p:spPr>
        <p:txBody>
          <a:bodyPr vert="horz">
            <a:normAutofit/>
          </a:bodyPr>
          <a:lstStyle>
            <a:extLst/>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27" name="Date Placeholder 26"/>
          <p:cNvSpPr>
            <a:spLocks noGrp="1"/>
          </p:cNvSpPr>
          <p:nvPr>
            <p:ph type="dt" sz="half" idx="2"/>
          </p:nvPr>
        </p:nvSpPr>
        <p:spPr>
          <a:xfrm>
            <a:off x="4245936" y="6557946"/>
            <a:ext cx="2002464" cy="226902"/>
          </a:xfrm>
          <a:prstGeom prst="rect">
            <a:avLst/>
          </a:prstGeom>
        </p:spPr>
        <p:txBody>
          <a:bodyPr vert="horz" tIns="0" bIns="0" anchor="b"/>
          <a:lstStyle>
            <a:lvl1pPr algn="l" eaLnBrk="1" latinLnBrk="0" hangingPunct="1">
              <a:defRPr kumimoji="0" sz="1000">
                <a:solidFill>
                  <a:schemeClr val="tx2"/>
                </a:solidFill>
              </a:defRPr>
            </a:lvl1pPr>
            <a:extLst/>
          </a:lstStyle>
          <a:p>
            <a:fld id="{B00EB52A-486C-479D-8976-81284E17203D}" type="datetimeFigureOut">
              <a:rPr lang="en-US" smtClean="0"/>
              <a:t>12/8/2025</a:t>
            </a:fld>
            <a:endParaRPr lang="en-US"/>
          </a:p>
        </p:txBody>
      </p:sp>
      <p:sp>
        <p:nvSpPr>
          <p:cNvPr id="4" name="Footer Placeholder 3"/>
          <p:cNvSpPr>
            <a:spLocks noGrp="1"/>
          </p:cNvSpPr>
          <p:nvPr>
            <p:ph type="ftr" sz="quarter" idx="3"/>
          </p:nvPr>
        </p:nvSpPr>
        <p:spPr>
          <a:xfrm>
            <a:off x="457200" y="6557946"/>
            <a:ext cx="3657600" cy="228600"/>
          </a:xfrm>
          <a:prstGeom prst="rect">
            <a:avLst/>
          </a:prstGeom>
        </p:spPr>
        <p:txBody>
          <a:bodyPr vert="horz" tIns="0" bIns="0" anchor="b"/>
          <a:lstStyle>
            <a:lvl1pPr algn="r" eaLnBrk="1" latinLnBrk="0" hangingPunct="1">
              <a:defRPr kumimoji="0" sz="1000">
                <a:solidFill>
                  <a:schemeClr val="tx2"/>
                </a:solidFill>
              </a:defRPr>
            </a:lvl1pPr>
            <a:extLst/>
          </a:lstStyle>
          <a:p>
            <a:endParaRPr lang="en-US"/>
          </a:p>
        </p:txBody>
      </p:sp>
      <p:sp>
        <p:nvSpPr>
          <p:cNvPr id="16" name="Slide Number Placeholder 15"/>
          <p:cNvSpPr>
            <a:spLocks noGrp="1"/>
          </p:cNvSpPr>
          <p:nvPr>
            <p:ph type="sldNum" sz="quarter" idx="4"/>
          </p:nvPr>
        </p:nvSpPr>
        <p:spPr>
          <a:xfrm>
            <a:off x="6251448" y="6556248"/>
            <a:ext cx="588336" cy="228600"/>
          </a:xfrm>
          <a:prstGeom prst="rect">
            <a:avLst/>
          </a:prstGeom>
        </p:spPr>
        <p:txBody>
          <a:bodyPr vert="horz" lIns="0" tIns="0" rIns="0" bIns="0" anchor="b"/>
          <a:lstStyle>
            <a:lvl1pPr algn="r" eaLnBrk="1" latinLnBrk="0" hangingPunct="1">
              <a:defRPr kumimoji="0" sz="1100">
                <a:solidFill>
                  <a:schemeClr val="tx2"/>
                </a:solidFill>
              </a:defRPr>
            </a:lvl1pPr>
            <a:extLst/>
          </a:lstStyle>
          <a:p>
            <a:fld id="{3D81B8EA-B5C8-4065-A04F-2750F9161870}"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ransition spd="slow">
    <p:push dir="u"/>
  </p:transition>
  <p:txStyles>
    <p:titleStyle>
      <a:lvl1pPr algn="l" rtl="0" eaLnBrk="1" latinLnBrk="0" hangingPunct="1">
        <a:spcBef>
          <a:spcPct val="0"/>
        </a:spcBef>
        <a:buNone/>
        <a:defRPr kumimoji="0" sz="3800" b="1" kern="1200" cap="all" baseline="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latin typeface="+mj-lt"/>
          <a:ea typeface="+mj-ea"/>
          <a:cs typeface="+mj-cs"/>
        </a:defRPr>
      </a:lvl1pPr>
      <a:extLst/>
    </p:titleStyle>
    <p:bodyStyle>
      <a:lvl1pPr marL="274320" indent="-274320" algn="l" rtl="0" eaLnBrk="1" latinLnBrk="0" hangingPunct="1">
        <a:spcBef>
          <a:spcPts val="600"/>
        </a:spcBef>
        <a:buClr>
          <a:schemeClr val="tx2"/>
        </a:buClr>
        <a:buSzPct val="73000"/>
        <a:buFont typeface="Wingdings 2"/>
        <a:buChar char=""/>
        <a:defRPr kumimoji="0" sz="2600" kern="1200" baseline="0">
          <a:solidFill>
            <a:schemeClr val="tx1"/>
          </a:solidFill>
          <a:latin typeface="+mn-lt"/>
          <a:ea typeface="+mn-ea"/>
          <a:cs typeface="+mn-cs"/>
        </a:defRPr>
      </a:lvl1pPr>
      <a:lvl2pPr marL="521208" indent="-228600" algn="l" rtl="0" eaLnBrk="1" latinLnBrk="0" hangingPunct="1">
        <a:spcBef>
          <a:spcPts val="500"/>
        </a:spcBef>
        <a:buClr>
          <a:schemeClr val="accent4"/>
        </a:buClr>
        <a:buSzPct val="80000"/>
        <a:buFont typeface="Wingdings 2"/>
        <a:buChar char=""/>
        <a:defRPr kumimoji="0" sz="2300" kern="1200">
          <a:solidFill>
            <a:schemeClr val="tx1">
              <a:tint val="85000"/>
            </a:schemeClr>
          </a:solidFill>
          <a:latin typeface="+mn-lt"/>
          <a:ea typeface="+mn-ea"/>
          <a:cs typeface="+mn-cs"/>
        </a:defRPr>
      </a:lvl2pPr>
      <a:lvl3pPr marL="758952" indent="-228600" algn="l" rtl="0" eaLnBrk="1" latinLnBrk="0" hangingPunct="1">
        <a:spcBef>
          <a:spcPts val="400"/>
        </a:spcBef>
        <a:buClr>
          <a:schemeClr val="accent4"/>
        </a:buClr>
        <a:buSzPct val="60000"/>
        <a:buFont typeface="Wingdings"/>
        <a:buChar char=""/>
        <a:defRPr kumimoji="0" sz="2000" kern="1200">
          <a:solidFill>
            <a:schemeClr val="tx1"/>
          </a:solidFill>
          <a:latin typeface="+mn-lt"/>
          <a:ea typeface="+mn-ea"/>
          <a:cs typeface="+mn-cs"/>
        </a:defRPr>
      </a:lvl3pPr>
      <a:lvl4pPr marL="1005840" indent="-228600" algn="l" rtl="0" eaLnBrk="1" latinLnBrk="0" hangingPunct="1">
        <a:spcBef>
          <a:spcPct val="20000"/>
        </a:spcBef>
        <a:buClr>
          <a:schemeClr val="accent4"/>
        </a:buClr>
        <a:buSzPct val="80000"/>
        <a:buFont typeface="Wingdings 2"/>
        <a:buChar char=""/>
        <a:defRPr kumimoji="0" sz="2000" kern="1200">
          <a:solidFill>
            <a:schemeClr val="tx1">
              <a:tint val="85000"/>
            </a:schemeClr>
          </a:solidFill>
          <a:latin typeface="+mn-lt"/>
          <a:ea typeface="+mn-ea"/>
          <a:cs typeface="+mn-cs"/>
        </a:defRPr>
      </a:lvl4pPr>
      <a:lvl5pPr marL="1280160" indent="-228600" algn="l" rtl="0" eaLnBrk="1" latinLnBrk="0" hangingPunct="1">
        <a:spcBef>
          <a:spcPts val="400"/>
        </a:spcBef>
        <a:buClr>
          <a:schemeClr val="accent4"/>
        </a:buClr>
        <a:buSzPct val="70000"/>
        <a:buFont typeface="Wingdings"/>
        <a:buChar char=""/>
        <a:defRPr kumimoji="0" sz="1800" kern="1200">
          <a:solidFill>
            <a:schemeClr val="tx1"/>
          </a:solidFill>
          <a:latin typeface="+mn-lt"/>
          <a:ea typeface="+mn-ea"/>
          <a:cs typeface="+mn-cs"/>
        </a:defRPr>
      </a:lvl5pPr>
      <a:lvl6pPr marL="1472184" indent="-182880" algn="l" rtl="0"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l" rtl="0"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l" rtl="0"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l" rtl="0"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jpeg"/><Relationship Id="rId1" Type="http://schemas.openxmlformats.org/officeDocument/2006/relationships/slideLayout" Target="../slideLayouts/slideLayout2.xml"/><Relationship Id="rId6" Type="http://schemas.openxmlformats.org/officeDocument/2006/relationships/image" Target="../media/image15.jpg"/><Relationship Id="rId5" Type="http://schemas.openxmlformats.org/officeDocument/2006/relationships/image" Target="../media/image14.jpeg"/><Relationship Id="rId4" Type="http://schemas.openxmlformats.org/officeDocument/2006/relationships/image" Target="../media/image13.jpeg"/></Relationships>
</file>

<file path=ppt/slides/_rels/slide11.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err="1" smtClean="0"/>
              <a:t>Dmm</a:t>
            </a:r>
            <a:r>
              <a:rPr lang="en-US" dirty="0" smtClean="0"/>
              <a:t> </a:t>
            </a:r>
            <a:r>
              <a:rPr lang="en-US" dirty="0" smtClean="0"/>
              <a:t>PROJECT</a:t>
            </a:r>
            <a:endParaRPr lang="en-US" dirty="0"/>
          </a:p>
        </p:txBody>
      </p:sp>
      <p:sp>
        <p:nvSpPr>
          <p:cNvPr id="3" name="Content Placeholder 2"/>
          <p:cNvSpPr>
            <a:spLocks noGrp="1"/>
          </p:cNvSpPr>
          <p:nvPr>
            <p:ph idx="1"/>
          </p:nvPr>
        </p:nvSpPr>
        <p:spPr>
          <a:xfrm>
            <a:off x="457200" y="1609416"/>
            <a:ext cx="7239000" cy="1667184"/>
          </a:xfrm>
        </p:spPr>
        <p:txBody>
          <a:bodyPr>
            <a:normAutofit lnSpcReduction="10000"/>
          </a:bodyPr>
          <a:lstStyle/>
          <a:p>
            <a:pPr marL="0" indent="0">
              <a:buNone/>
            </a:pPr>
            <a:r>
              <a:rPr lang="en-US" dirty="0" smtClean="0"/>
              <a:t>Submitted by: Muhammad </a:t>
            </a:r>
            <a:r>
              <a:rPr lang="en-US" dirty="0" err="1" smtClean="0"/>
              <a:t>Usman</a:t>
            </a:r>
            <a:r>
              <a:rPr lang="en-US" dirty="0" smtClean="0"/>
              <a:t> </a:t>
            </a:r>
            <a:br>
              <a:rPr lang="en-US" dirty="0" smtClean="0"/>
            </a:br>
            <a:r>
              <a:rPr lang="en-US" dirty="0" smtClean="0"/>
              <a:t>Batch No : 83 </a:t>
            </a:r>
            <a:br>
              <a:rPr lang="en-US" dirty="0" smtClean="0"/>
            </a:br>
            <a:r>
              <a:rPr lang="en-US" dirty="0" smtClean="0"/>
              <a:t/>
            </a:r>
            <a:br>
              <a:rPr lang="en-US" dirty="0" smtClean="0"/>
            </a:br>
            <a:endParaRPr lang="en-US" dirty="0" smtClean="0"/>
          </a:p>
          <a:p>
            <a:pPr marL="0" indent="0">
              <a:buNone/>
            </a:pPr>
            <a:endParaRPr lang="en-US" dirty="0" smtClean="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000" y="2819400"/>
            <a:ext cx="6096000" cy="3409950"/>
          </a:xfrm>
          <a:prstGeom prst="rect">
            <a:avLst/>
          </a:prstGeom>
        </p:spPr>
      </p:pic>
    </p:spTree>
    <p:extLst>
      <p:ext uri="{BB962C8B-B14F-4D97-AF65-F5344CB8AC3E}">
        <p14:creationId xmlns:p14="http://schemas.microsoft.com/office/powerpoint/2010/main" val="91520720"/>
      </p:ext>
    </p:extLst>
  </p:cSld>
  <p:clrMapOvr>
    <a:masterClrMapping/>
  </p:clrMapOvr>
  <p:transition spd="slow">
    <p:push dir="u"/>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2">
            <a:schemeClr val="dk1">
              <a:shade val="50000"/>
            </a:schemeClr>
          </a:lnRef>
          <a:fillRef idx="1">
            <a:schemeClr val="dk1"/>
          </a:fillRef>
          <a:effectRef idx="0">
            <a:schemeClr val="dk1"/>
          </a:effectRef>
          <a:fontRef idx="minor">
            <a:schemeClr val="lt1"/>
          </a:fontRef>
        </p:style>
        <p:txBody>
          <a:bodyPr>
            <a:normAutofit fontScale="90000"/>
          </a:bodyPr>
          <a:lstStyle/>
          <a:p>
            <a:r>
              <a:rPr lang="en-US" dirty="0" smtClean="0"/>
              <a:t>MANAGE AD CAMPAIGN AND RUN AWARENESS AD:</a:t>
            </a:r>
            <a:endParaRPr lang="en-US"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52400" y="1768198"/>
            <a:ext cx="3147409" cy="2069130"/>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91000" y="1752600"/>
            <a:ext cx="3706418" cy="2074742"/>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2400" y="4204637"/>
            <a:ext cx="2957672" cy="1221750"/>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V="1">
            <a:off x="3986212" y="4038600"/>
            <a:ext cx="3505200" cy="1553825"/>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81200" y="5707783"/>
            <a:ext cx="5128070" cy="1016193"/>
          </a:xfrm>
          <a:prstGeom prst="rect">
            <a:avLst/>
          </a:prstGeom>
          <a:ln>
            <a:noFill/>
          </a:ln>
          <a:effectLst>
            <a:softEdge rad="112500"/>
          </a:effectLst>
        </p:spPr>
      </p:pic>
    </p:spTree>
    <p:extLst>
      <p:ext uri="{BB962C8B-B14F-4D97-AF65-F5344CB8AC3E}">
        <p14:creationId xmlns:p14="http://schemas.microsoft.com/office/powerpoint/2010/main" val="3277430826"/>
      </p:ext>
    </p:extLst>
  </p:cSld>
  <p:clrMapOvr>
    <a:masterClrMapping/>
  </p:clrMapOvr>
  <p:transition spd="slow">
    <p:push dir="u"/>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685800"/>
            <a:ext cx="7239000" cy="762000"/>
          </a:xfrm>
        </p:spPr>
        <p:style>
          <a:lnRef idx="2">
            <a:schemeClr val="dk1">
              <a:shade val="50000"/>
            </a:schemeClr>
          </a:lnRef>
          <a:fillRef idx="1">
            <a:schemeClr val="dk1"/>
          </a:fillRef>
          <a:effectRef idx="0">
            <a:schemeClr val="dk1"/>
          </a:effectRef>
          <a:fontRef idx="minor">
            <a:schemeClr val="lt1"/>
          </a:fontRef>
        </p:style>
        <p:txBody>
          <a:bodyPr/>
          <a:lstStyle/>
          <a:p>
            <a:r>
              <a:rPr lang="en-US" dirty="0" err="1" smtClean="0"/>
              <a:t>Linkedin</a:t>
            </a:r>
            <a:r>
              <a:rPr lang="en-US" dirty="0" smtClean="0"/>
              <a:t> PROFILE</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822626"/>
            <a:ext cx="7696200" cy="4172939"/>
          </a:xfrm>
        </p:spPr>
      </p:pic>
    </p:spTree>
    <p:extLst>
      <p:ext uri="{BB962C8B-B14F-4D97-AF65-F5344CB8AC3E}">
        <p14:creationId xmlns:p14="http://schemas.microsoft.com/office/powerpoint/2010/main" val="2929265996"/>
      </p:ext>
    </p:extLst>
  </p:cSld>
  <p:clrMapOvr>
    <a:masterClrMapping/>
  </p:clrMapOvr>
  <p:transition spd="slow">
    <p:push dir="u"/>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762000"/>
            <a:ext cx="7239000" cy="1143000"/>
          </a:xfrm>
        </p:spPr>
        <p:style>
          <a:lnRef idx="2">
            <a:schemeClr val="dk1">
              <a:shade val="50000"/>
            </a:schemeClr>
          </a:lnRef>
          <a:fillRef idx="1">
            <a:schemeClr val="dk1"/>
          </a:fillRef>
          <a:effectRef idx="0">
            <a:schemeClr val="dk1"/>
          </a:effectRef>
          <a:fontRef idx="minor">
            <a:schemeClr val="lt1"/>
          </a:fontRef>
        </p:style>
        <p:txBody>
          <a:bodyPr/>
          <a:lstStyle/>
          <a:p>
            <a:r>
              <a:rPr lang="en-US" dirty="0" smtClean="0"/>
              <a:t>INSTAGRAM BUSINESS PROFILE</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33400" y="2667000"/>
            <a:ext cx="7239000" cy="2605785"/>
          </a:xfrm>
        </p:spPr>
      </p:pic>
    </p:spTree>
    <p:extLst>
      <p:ext uri="{BB962C8B-B14F-4D97-AF65-F5344CB8AC3E}">
        <p14:creationId xmlns:p14="http://schemas.microsoft.com/office/powerpoint/2010/main" val="1745498989"/>
      </p:ext>
    </p:extLst>
  </p:cSld>
  <p:clrMapOvr>
    <a:masterClrMapping/>
  </p:clrMapOvr>
  <p:transition spd="slow">
    <p:push dir="u"/>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sz="8800" dirty="0" smtClean="0"/>
              <a:t>SEO </a:t>
            </a:r>
            <a:endParaRPr lang="en-US" sz="88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000" y="2209800"/>
            <a:ext cx="6096000" cy="3409950"/>
          </a:xfrm>
          <a:prstGeom prst="rect">
            <a:avLst/>
          </a:prstGeom>
        </p:spPr>
      </p:pic>
    </p:spTree>
    <p:extLst>
      <p:ext uri="{BB962C8B-B14F-4D97-AF65-F5344CB8AC3E}">
        <p14:creationId xmlns:p14="http://schemas.microsoft.com/office/powerpoint/2010/main" val="737299771"/>
      </p:ext>
    </p:extLst>
  </p:cSld>
  <p:clrMapOvr>
    <a:masterClrMapping/>
  </p:clrMapOvr>
  <p:transition spd="slow">
    <p:push dir="u"/>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9600"/>
            <a:ext cx="7239000" cy="853440"/>
          </a:xfrm>
        </p:spPr>
        <p:style>
          <a:lnRef idx="2">
            <a:schemeClr val="dk1">
              <a:shade val="50000"/>
            </a:schemeClr>
          </a:lnRef>
          <a:fillRef idx="1">
            <a:schemeClr val="dk1"/>
          </a:fillRef>
          <a:effectRef idx="0">
            <a:schemeClr val="dk1"/>
          </a:effectRef>
          <a:fontRef idx="minor">
            <a:schemeClr val="lt1"/>
          </a:fontRef>
        </p:style>
        <p:txBody>
          <a:bodyPr/>
          <a:lstStyle/>
          <a:p>
            <a:pPr algn="ctr"/>
            <a:r>
              <a:rPr lang="en-US" dirty="0" smtClean="0"/>
              <a:t>Search engine optimization </a:t>
            </a:r>
            <a:endParaRPr lang="en-US" dirty="0"/>
          </a:p>
        </p:txBody>
      </p:sp>
      <p:sp>
        <p:nvSpPr>
          <p:cNvPr id="3" name="Content Placeholder 2"/>
          <p:cNvSpPr>
            <a:spLocks noGrp="1"/>
          </p:cNvSpPr>
          <p:nvPr>
            <p:ph idx="1"/>
          </p:nvPr>
        </p:nvSpPr>
        <p:spPr/>
        <p:txBody>
          <a:bodyPr/>
          <a:lstStyle/>
          <a:p>
            <a:r>
              <a:rPr lang="en-US" dirty="0" err="1" smtClean="0"/>
              <a:t>Seo</a:t>
            </a:r>
            <a:r>
              <a:rPr lang="en-US" dirty="0" smtClean="0"/>
              <a:t>(Search Engine Optimization)</a:t>
            </a:r>
            <a:br>
              <a:rPr lang="en-US" dirty="0" smtClean="0"/>
            </a:br>
            <a:r>
              <a:rPr lang="en-US" sz="2000" dirty="0" smtClean="0"/>
              <a:t>     </a:t>
            </a:r>
            <a:r>
              <a:rPr lang="en-US" sz="1800" dirty="0"/>
              <a:t>SEO (Search Engine Optimization) is the process of improving your website so it appears higher on search engines like Google, Bing, and Yahoo. When your site ranks higher, more people can find your business, which increases traffic, leads, and s</a:t>
            </a:r>
            <a:r>
              <a:rPr lang="en-US" sz="2000" dirty="0"/>
              <a:t>ales</a:t>
            </a:r>
            <a:r>
              <a:rPr lang="en-US" sz="2000" dirty="0" smtClean="0"/>
              <a:t>.</a:t>
            </a:r>
            <a:br>
              <a:rPr lang="en-US" sz="2000" dirty="0" smtClean="0"/>
            </a:br>
            <a:r>
              <a:rPr lang="en-US" sz="2000" dirty="0" smtClean="0"/>
              <a:t/>
            </a:r>
            <a:br>
              <a:rPr lang="en-US" sz="2000" dirty="0" smtClean="0"/>
            </a:br>
            <a:r>
              <a:rPr lang="en-US" sz="2000" dirty="0" smtClean="0"/>
              <a:t>Main types of SEO:</a:t>
            </a:r>
            <a:br>
              <a:rPr lang="en-US" sz="2000" dirty="0" smtClean="0"/>
            </a:br>
            <a:r>
              <a:rPr lang="en-US" sz="2000" dirty="0" smtClean="0"/>
              <a:t/>
            </a:r>
            <a:br>
              <a:rPr lang="en-US" sz="2000" dirty="0" smtClean="0"/>
            </a:br>
            <a:r>
              <a:rPr lang="en-US" sz="2000" dirty="0" smtClean="0"/>
              <a:t>                    </a:t>
            </a:r>
            <a:br>
              <a:rPr lang="en-US" sz="2000" dirty="0" smtClean="0"/>
            </a:br>
            <a:r>
              <a:rPr lang="en-US" sz="2000" dirty="0" smtClean="0"/>
              <a:t>                 &gt; On-page </a:t>
            </a:r>
            <a:r>
              <a:rPr lang="en-US" sz="2000" dirty="0"/>
              <a:t>SEO</a:t>
            </a:r>
            <a:br>
              <a:rPr lang="en-US" sz="2000" dirty="0"/>
            </a:br>
            <a:r>
              <a:rPr lang="en-US" sz="2000" dirty="0"/>
              <a:t>               </a:t>
            </a:r>
            <a:r>
              <a:rPr lang="en-US" sz="2000" dirty="0" smtClean="0"/>
              <a:t>  &gt;Off-page </a:t>
            </a:r>
            <a:r>
              <a:rPr lang="en-US" sz="2000" dirty="0"/>
              <a:t>SEO</a:t>
            </a:r>
            <a:br>
              <a:rPr lang="en-US" sz="2000" dirty="0"/>
            </a:br>
            <a:r>
              <a:rPr lang="en-US" sz="2000" dirty="0"/>
              <a:t>                 </a:t>
            </a:r>
            <a:r>
              <a:rPr lang="en-US" sz="2000" dirty="0" smtClean="0"/>
              <a:t>&gt;Technical </a:t>
            </a:r>
            <a:r>
              <a:rPr lang="en-US" sz="2000" dirty="0"/>
              <a:t>SEO</a:t>
            </a:r>
          </a:p>
        </p:txBody>
      </p:sp>
    </p:spTree>
    <p:extLst>
      <p:ext uri="{BB962C8B-B14F-4D97-AF65-F5344CB8AC3E}">
        <p14:creationId xmlns:p14="http://schemas.microsoft.com/office/powerpoint/2010/main" val="3713142314"/>
      </p:ext>
    </p:extLst>
  </p:cSld>
  <p:clrMapOvr>
    <a:masterClrMapping/>
  </p:clrMapOvr>
  <p:transition spd="slow">
    <p:push dir="u"/>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457200"/>
            <a:ext cx="7239000" cy="990600"/>
          </a:xfrm>
        </p:spPr>
        <p:style>
          <a:lnRef idx="2">
            <a:schemeClr val="dk1">
              <a:shade val="50000"/>
            </a:schemeClr>
          </a:lnRef>
          <a:fillRef idx="1">
            <a:schemeClr val="dk1"/>
          </a:fillRef>
          <a:effectRef idx="0">
            <a:schemeClr val="dk1"/>
          </a:effectRef>
          <a:fontRef idx="minor">
            <a:schemeClr val="lt1"/>
          </a:fontRef>
        </p:style>
        <p:txBody>
          <a:bodyPr/>
          <a:lstStyle/>
          <a:p>
            <a:r>
              <a:rPr lang="en-US" dirty="0" smtClean="0"/>
              <a:t>Define types:</a:t>
            </a:r>
            <a:endParaRPr lang="en-US" dirty="0"/>
          </a:p>
        </p:txBody>
      </p:sp>
      <p:sp>
        <p:nvSpPr>
          <p:cNvPr id="3" name="Content Placeholder 2"/>
          <p:cNvSpPr>
            <a:spLocks noGrp="1"/>
          </p:cNvSpPr>
          <p:nvPr>
            <p:ph idx="1"/>
          </p:nvPr>
        </p:nvSpPr>
        <p:spPr/>
        <p:txBody>
          <a:bodyPr/>
          <a:lstStyle/>
          <a:p>
            <a:r>
              <a:rPr lang="en-US" dirty="0" smtClean="0"/>
              <a:t>1 </a:t>
            </a:r>
            <a:r>
              <a:rPr lang="en-US" sz="2800" dirty="0" smtClean="0"/>
              <a:t>On-page SEO </a:t>
            </a:r>
            <a:r>
              <a:rPr lang="en-US" dirty="0" smtClean="0"/>
              <a:t/>
            </a:r>
            <a:br>
              <a:rPr lang="en-US" dirty="0" smtClean="0"/>
            </a:br>
            <a:r>
              <a:rPr lang="en-US" sz="2000" dirty="0" smtClean="0"/>
              <a:t>&gt;Title tags </a:t>
            </a:r>
            <a:br>
              <a:rPr lang="en-US" sz="2000" dirty="0" smtClean="0"/>
            </a:br>
            <a:r>
              <a:rPr lang="en-US" sz="2000" dirty="0" smtClean="0"/>
              <a:t>&gt;Meta description</a:t>
            </a:r>
            <a:br>
              <a:rPr lang="en-US" sz="2000" dirty="0" smtClean="0"/>
            </a:br>
            <a:r>
              <a:rPr lang="en-US" sz="2000" dirty="0" smtClean="0"/>
              <a:t>&gt;Heading(H1,H2,H3)</a:t>
            </a:r>
            <a:br>
              <a:rPr lang="en-US" sz="2000" dirty="0" smtClean="0"/>
            </a:br>
            <a:r>
              <a:rPr lang="en-US" sz="2000" dirty="0" smtClean="0"/>
              <a:t>&gt;Keywords in content</a:t>
            </a:r>
            <a:br>
              <a:rPr lang="en-US" sz="2000" dirty="0" smtClean="0"/>
            </a:br>
            <a:r>
              <a:rPr lang="en-US" sz="2000" dirty="0" smtClean="0"/>
              <a:t>&gt;Image alt text</a:t>
            </a:r>
            <a:br>
              <a:rPr lang="en-US" sz="2000" dirty="0" smtClean="0"/>
            </a:br>
            <a:r>
              <a:rPr lang="en-US" sz="2000" dirty="0" smtClean="0"/>
              <a:t/>
            </a:r>
            <a:br>
              <a:rPr lang="en-US" sz="2000" dirty="0" smtClean="0"/>
            </a:br>
            <a:r>
              <a:rPr lang="en-US" sz="2800" dirty="0" smtClean="0"/>
              <a:t>2 Off-page SEO</a:t>
            </a:r>
            <a:br>
              <a:rPr lang="en-US" sz="2800" dirty="0" smtClean="0"/>
            </a:br>
            <a:r>
              <a:rPr lang="en-US" sz="2000" dirty="0" smtClean="0"/>
              <a:t>&gt;Backlinks from other websites</a:t>
            </a:r>
            <a:br>
              <a:rPr lang="en-US" sz="2000" dirty="0" smtClean="0"/>
            </a:br>
            <a:r>
              <a:rPr lang="en-US" sz="2000" dirty="0" smtClean="0"/>
              <a:t>&gt;Social media sharing </a:t>
            </a:r>
            <a:br>
              <a:rPr lang="en-US" sz="2000" dirty="0" smtClean="0"/>
            </a:br>
            <a:r>
              <a:rPr lang="en-US" sz="2000" dirty="0" smtClean="0"/>
              <a:t>&gt;Guest posting</a:t>
            </a:r>
            <a:endParaRPr lang="en-US" dirty="0"/>
          </a:p>
        </p:txBody>
      </p:sp>
    </p:spTree>
    <p:extLst>
      <p:ext uri="{BB962C8B-B14F-4D97-AF65-F5344CB8AC3E}">
        <p14:creationId xmlns:p14="http://schemas.microsoft.com/office/powerpoint/2010/main" val="2289311466"/>
      </p:ext>
    </p:extLst>
  </p:cSld>
  <p:clrMapOvr>
    <a:masterClrMapping/>
  </p:clrMapOvr>
  <p:transition spd="slow">
    <p:push dir="u"/>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87927"/>
            <a:ext cx="7239000" cy="6067809"/>
          </a:xfrm>
        </p:spPr>
        <p:txBody>
          <a:bodyPr/>
          <a:lstStyle/>
          <a:p>
            <a:r>
              <a:rPr lang="en-US" dirty="0" smtClean="0"/>
              <a:t>3 Technical SEO</a:t>
            </a:r>
            <a:br>
              <a:rPr lang="en-US" dirty="0" smtClean="0"/>
            </a:br>
            <a:r>
              <a:rPr lang="en-US" sz="2000" dirty="0" smtClean="0"/>
              <a:t>&gt;Website speed </a:t>
            </a:r>
            <a:br>
              <a:rPr lang="en-US" sz="2000" dirty="0" smtClean="0"/>
            </a:br>
            <a:r>
              <a:rPr lang="en-US" sz="2000" dirty="0" smtClean="0"/>
              <a:t>&gt;Mobile-friendliness</a:t>
            </a:r>
            <a:br>
              <a:rPr lang="en-US" sz="2000" dirty="0" smtClean="0"/>
            </a:br>
            <a:r>
              <a:rPr lang="en-US" sz="2000" dirty="0" smtClean="0"/>
              <a:t>&gt;SSL(HTTPS)</a:t>
            </a:r>
            <a:br>
              <a:rPr lang="en-US" sz="2000" dirty="0" smtClean="0"/>
            </a:br>
            <a:r>
              <a:rPr lang="en-US" sz="2000" dirty="0" smtClean="0"/>
              <a:t>&gt;XML sitemap</a:t>
            </a:r>
            <a:br>
              <a:rPr lang="en-US" sz="2000" dirty="0" smtClean="0"/>
            </a:br>
            <a:r>
              <a:rPr lang="en-US" sz="2000" dirty="0" smtClean="0"/>
              <a:t>&gt;Robots.txt</a:t>
            </a:r>
            <a:br>
              <a:rPr lang="en-US" sz="2000" dirty="0" smtClean="0"/>
            </a:br>
            <a:r>
              <a:rPr lang="en-US" sz="2000" dirty="0" smtClean="0"/>
              <a:t>&gt;Fixing errors</a:t>
            </a:r>
          </a:p>
          <a:p>
            <a:endParaRPr lang="en-US" dirty="0"/>
          </a:p>
        </p:txBody>
      </p:sp>
      <p:cxnSp>
        <p:nvCxnSpPr>
          <p:cNvPr id="5" name="Straight Connector 4"/>
          <p:cNvCxnSpPr/>
          <p:nvPr/>
        </p:nvCxnSpPr>
        <p:spPr>
          <a:xfrm>
            <a:off x="3082636" y="3276600"/>
            <a:ext cx="1371600" cy="0"/>
          </a:xfrm>
          <a:prstGeom prst="line">
            <a:avLst/>
          </a:prstGeom>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509790564"/>
      </p:ext>
    </p:extLst>
  </p:cSld>
  <p:clrMapOvr>
    <a:masterClrMapping/>
  </p:clrMapOvr>
  <p:transition spd="slow">
    <p:push dir="u"/>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7239000" cy="685800"/>
          </a:xfrm>
        </p:spPr>
        <p:style>
          <a:lnRef idx="2">
            <a:schemeClr val="dk1">
              <a:shade val="50000"/>
            </a:schemeClr>
          </a:lnRef>
          <a:fillRef idx="1">
            <a:schemeClr val="dk1"/>
          </a:fillRef>
          <a:effectRef idx="0">
            <a:schemeClr val="dk1"/>
          </a:effectRef>
          <a:fontRef idx="minor">
            <a:schemeClr val="lt1"/>
          </a:fontRef>
        </p:style>
        <p:txBody>
          <a:bodyPr/>
          <a:lstStyle/>
          <a:p>
            <a:r>
              <a:rPr lang="en-US" dirty="0" err="1" smtClean="0"/>
              <a:t>DasHboard</a:t>
            </a:r>
            <a:r>
              <a:rPr lang="en-US" dirty="0" smtClean="0"/>
              <a:t>:</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2244492"/>
            <a:ext cx="7239000" cy="3577104"/>
          </a:xfrm>
        </p:spPr>
      </p:pic>
    </p:spTree>
    <p:extLst>
      <p:ext uri="{BB962C8B-B14F-4D97-AF65-F5344CB8AC3E}">
        <p14:creationId xmlns:p14="http://schemas.microsoft.com/office/powerpoint/2010/main" val="235162441"/>
      </p:ext>
    </p:extLst>
  </p:cSld>
  <p:clrMapOvr>
    <a:masterClrMapping/>
  </p:clrMapOvr>
  <p:transition spd="slow">
    <p:push dir="u"/>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38200"/>
            <a:ext cx="7239000" cy="624840"/>
          </a:xfrm>
        </p:spPr>
        <p:style>
          <a:lnRef idx="2">
            <a:schemeClr val="dk1">
              <a:shade val="50000"/>
            </a:schemeClr>
          </a:lnRef>
          <a:fillRef idx="1">
            <a:schemeClr val="dk1"/>
          </a:fillRef>
          <a:effectRef idx="0">
            <a:schemeClr val="dk1"/>
          </a:effectRef>
          <a:fontRef idx="minor">
            <a:schemeClr val="lt1"/>
          </a:fontRef>
        </p:style>
        <p:txBody>
          <a:bodyPr/>
          <a:lstStyle/>
          <a:p>
            <a:r>
              <a:rPr lang="en-US" dirty="0" smtClean="0"/>
              <a:t>HOME PAGE:</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2223294"/>
            <a:ext cx="7239000" cy="3619500"/>
          </a:xfrm>
        </p:spPr>
      </p:pic>
    </p:spTree>
    <p:extLst>
      <p:ext uri="{BB962C8B-B14F-4D97-AF65-F5344CB8AC3E}">
        <p14:creationId xmlns:p14="http://schemas.microsoft.com/office/powerpoint/2010/main" val="3029498463"/>
      </p:ext>
    </p:extLst>
  </p:cSld>
  <p:clrMapOvr>
    <a:masterClrMapping/>
  </p:clrMapOvr>
  <p:transition spd="slow">
    <p:push dir="u"/>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9600"/>
            <a:ext cx="7239000" cy="838200"/>
          </a:xfrm>
        </p:spPr>
        <p:style>
          <a:lnRef idx="2">
            <a:schemeClr val="dk1">
              <a:shade val="50000"/>
            </a:schemeClr>
          </a:lnRef>
          <a:fillRef idx="1">
            <a:schemeClr val="dk1"/>
          </a:fillRef>
          <a:effectRef idx="0">
            <a:schemeClr val="dk1"/>
          </a:effectRef>
          <a:fontRef idx="minor">
            <a:schemeClr val="lt1"/>
          </a:fontRef>
        </p:style>
        <p:txBody>
          <a:bodyPr/>
          <a:lstStyle/>
          <a:p>
            <a:r>
              <a:rPr lang="en-US" dirty="0" smtClean="0"/>
              <a:t>POSTS:</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2215333"/>
            <a:ext cx="7239000" cy="3635421"/>
          </a:xfrm>
        </p:spPr>
      </p:pic>
    </p:spTree>
    <p:extLst>
      <p:ext uri="{BB962C8B-B14F-4D97-AF65-F5344CB8AC3E}">
        <p14:creationId xmlns:p14="http://schemas.microsoft.com/office/powerpoint/2010/main" val="1176364704"/>
      </p:ext>
    </p:extLst>
  </p:cSld>
  <p:clrMapOvr>
    <a:masterClrMapping/>
  </p:clrMapOvr>
  <p:transition spd="slow">
    <p:push dir="u"/>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505200" y="1066800"/>
            <a:ext cx="4648200" cy="1143000"/>
          </a:xfrm>
        </p:spPr>
        <p:txBody>
          <a:bodyPr/>
          <a:lstStyle/>
          <a:p>
            <a:pPr algn="ctr"/>
            <a:r>
              <a:rPr lang="en-US" sz="2800" dirty="0" err="1" smtClean="0"/>
              <a:t>SocIAL</a:t>
            </a:r>
            <a:r>
              <a:rPr lang="en-US" sz="2800" dirty="0" smtClean="0"/>
              <a:t> media marketing</a:t>
            </a:r>
            <a:br>
              <a:rPr lang="en-US" sz="2800" dirty="0" smtClean="0"/>
            </a:br>
            <a:endParaRPr lang="en-US" sz="2800" dirty="0"/>
          </a:p>
        </p:txBody>
      </p:sp>
      <p:sp>
        <p:nvSpPr>
          <p:cNvPr id="3" name="Subtitle 2"/>
          <p:cNvSpPr>
            <a:spLocks noGrp="1"/>
          </p:cNvSpPr>
          <p:nvPr>
            <p:ph type="subTitle" idx="1"/>
          </p:nvPr>
        </p:nvSpPr>
        <p:spPr>
          <a:xfrm>
            <a:off x="3354442" y="3539864"/>
            <a:ext cx="5114778" cy="2860936"/>
          </a:xfrm>
        </p:spPr>
        <p:style>
          <a:lnRef idx="2">
            <a:schemeClr val="dk1">
              <a:shade val="50000"/>
            </a:schemeClr>
          </a:lnRef>
          <a:fillRef idx="1">
            <a:schemeClr val="dk1"/>
          </a:fillRef>
          <a:effectRef idx="0">
            <a:schemeClr val="dk1"/>
          </a:effectRef>
          <a:fontRef idx="minor">
            <a:schemeClr val="lt1"/>
          </a:fontRef>
        </p:style>
        <p:txBody>
          <a:bodyPr>
            <a:noAutofit/>
          </a:bodyPr>
          <a:lstStyle/>
          <a:p>
            <a:pPr algn="l"/>
            <a:r>
              <a:rPr lang="en-US" sz="1100" dirty="0"/>
              <a:t>In today’s fast-paced digital world, your audience lives online — and so should your brand. At </a:t>
            </a:r>
            <a:r>
              <a:rPr lang="en-US" sz="1100" b="1" dirty="0"/>
              <a:t>Bloom Buzzer</a:t>
            </a:r>
            <a:r>
              <a:rPr lang="en-US" sz="1100" dirty="0"/>
              <a:t>, we help businesses stand out, connect, and grow through strategic Social Media Marketing.</a:t>
            </a:r>
          </a:p>
          <a:p>
            <a:pPr algn="l"/>
            <a:r>
              <a:rPr lang="en-US" sz="1100" b="1" dirty="0"/>
              <a:t>Our SMM Services Include</a:t>
            </a:r>
            <a:r>
              <a:rPr lang="en-US" sz="1100" b="1" dirty="0" smtClean="0"/>
              <a:t>:</a:t>
            </a:r>
          </a:p>
          <a:p>
            <a:pPr algn="l"/>
            <a:r>
              <a:rPr lang="en-US" sz="1100" dirty="0"/>
              <a:t/>
            </a:r>
            <a:br>
              <a:rPr lang="en-US" sz="1100" dirty="0"/>
            </a:br>
            <a:r>
              <a:rPr lang="en-US" sz="1100" dirty="0" smtClean="0"/>
              <a:t>✅ </a:t>
            </a:r>
            <a:r>
              <a:rPr lang="en-US" sz="1100" dirty="0"/>
              <a:t>Social Media Strategy Development</a:t>
            </a:r>
            <a:br>
              <a:rPr lang="en-US" sz="1100" dirty="0"/>
            </a:br>
            <a:r>
              <a:rPr lang="en-US" sz="1100" dirty="0"/>
              <a:t>✅ Content Creation &amp; Design</a:t>
            </a:r>
            <a:br>
              <a:rPr lang="en-US" sz="1100" dirty="0"/>
            </a:br>
            <a:r>
              <a:rPr lang="en-US" sz="1100" dirty="0"/>
              <a:t>✅ Page Management &amp; Scheduling</a:t>
            </a:r>
            <a:br>
              <a:rPr lang="en-US" sz="1100" dirty="0"/>
            </a:br>
            <a:r>
              <a:rPr lang="en-US" sz="1100" dirty="0"/>
              <a:t>✅ Audience Engagement</a:t>
            </a:r>
            <a:br>
              <a:rPr lang="en-US" sz="1100" dirty="0"/>
            </a:br>
            <a:r>
              <a:rPr lang="en-US" sz="1100" dirty="0"/>
              <a:t>✅ Paid Advertising Campaigns</a:t>
            </a:r>
            <a:br>
              <a:rPr lang="en-US" sz="1100" dirty="0"/>
            </a:br>
            <a:r>
              <a:rPr lang="en-US" sz="1100" dirty="0"/>
              <a:t>✅ Analytics &amp; Growth Reports</a:t>
            </a:r>
          </a:p>
          <a:p>
            <a:pPr algn="l"/>
            <a:r>
              <a:rPr lang="en-US" sz="1100" b="1" dirty="0"/>
              <a:t>Why Choose Bloom Buzzer?</a:t>
            </a:r>
            <a:r>
              <a:rPr lang="en-US" sz="1100" dirty="0"/>
              <a:t/>
            </a:r>
            <a:br>
              <a:rPr lang="en-US" sz="1100" dirty="0"/>
            </a:br>
            <a:r>
              <a:rPr lang="en-US" sz="1100" dirty="0" smtClean="0"/>
              <a:t> </a:t>
            </a:r>
            <a:r>
              <a:rPr lang="en-US" sz="1100" dirty="0"/>
              <a:t>Tailored strategies for your unique brand</a:t>
            </a:r>
            <a:br>
              <a:rPr lang="en-US" sz="1100" dirty="0"/>
            </a:br>
            <a:r>
              <a:rPr lang="en-US" sz="1100" dirty="0" smtClean="0"/>
              <a:t> </a:t>
            </a:r>
            <a:r>
              <a:rPr lang="en-US" sz="1100" dirty="0"/>
              <a:t>Results-driven campaigns</a:t>
            </a:r>
            <a:br>
              <a:rPr lang="en-US" sz="1100" dirty="0"/>
            </a:br>
            <a:r>
              <a:rPr lang="en-US" sz="1100" dirty="0" smtClean="0"/>
              <a:t> </a:t>
            </a:r>
            <a:r>
              <a:rPr lang="en-US" sz="1100" dirty="0"/>
              <a:t>Expertise across all major platforms</a:t>
            </a:r>
          </a:p>
          <a:p>
            <a:endParaRPr lang="en-US" sz="11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752600"/>
            <a:ext cx="2609850" cy="2609850"/>
          </a:xfrm>
          <a:prstGeom prst="rect">
            <a:avLst/>
          </a:prstGeom>
        </p:spPr>
      </p:pic>
    </p:spTree>
    <p:extLst>
      <p:ext uri="{BB962C8B-B14F-4D97-AF65-F5344CB8AC3E}">
        <p14:creationId xmlns:p14="http://schemas.microsoft.com/office/powerpoint/2010/main" val="2670946859"/>
      </p:ext>
    </p:extLst>
  </p:cSld>
  <p:clrMapOvr>
    <a:masterClrMapping/>
  </p:clrMapOvr>
  <p:transition spd="slow">
    <p:push dir="u"/>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685800"/>
            <a:ext cx="7239000" cy="838200"/>
          </a:xfrm>
        </p:spPr>
        <p:style>
          <a:lnRef idx="2">
            <a:schemeClr val="dk1">
              <a:shade val="50000"/>
            </a:schemeClr>
          </a:lnRef>
          <a:fillRef idx="1">
            <a:schemeClr val="dk1"/>
          </a:fillRef>
          <a:effectRef idx="0">
            <a:schemeClr val="dk1"/>
          </a:effectRef>
          <a:fontRef idx="minor">
            <a:schemeClr val="lt1"/>
          </a:fontRef>
        </p:style>
        <p:txBody>
          <a:bodyPr>
            <a:normAutofit fontScale="90000"/>
          </a:bodyPr>
          <a:lstStyle/>
          <a:p>
            <a:r>
              <a:rPr lang="en-US" dirty="0" smtClean="0"/>
              <a:t>ARTICLE WITH RANKMATH SCORE:</a:t>
            </a:r>
            <a:endParaRPr lang="en-US"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2210045"/>
            <a:ext cx="7239000" cy="3645997"/>
          </a:xfrm>
        </p:spPr>
      </p:pic>
    </p:spTree>
    <p:extLst>
      <p:ext uri="{BB962C8B-B14F-4D97-AF65-F5344CB8AC3E}">
        <p14:creationId xmlns:p14="http://schemas.microsoft.com/office/powerpoint/2010/main" val="3160135127"/>
      </p:ext>
    </p:extLst>
  </p:cSld>
  <p:clrMapOvr>
    <a:masterClrMapping/>
  </p:clrMapOvr>
  <p:transition spd="slow">
    <p:push dir="u"/>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685800"/>
            <a:ext cx="7239000" cy="701040"/>
          </a:xfrm>
        </p:spPr>
        <p:style>
          <a:lnRef idx="2">
            <a:schemeClr val="dk1">
              <a:shade val="50000"/>
            </a:schemeClr>
          </a:lnRef>
          <a:fillRef idx="1">
            <a:schemeClr val="dk1"/>
          </a:fillRef>
          <a:effectRef idx="0">
            <a:schemeClr val="dk1"/>
          </a:effectRef>
          <a:fontRef idx="minor">
            <a:schemeClr val="lt1"/>
          </a:fontRef>
        </p:style>
        <p:txBody>
          <a:bodyPr>
            <a:normAutofit fontScale="90000"/>
          </a:bodyPr>
          <a:lstStyle/>
          <a:p>
            <a:r>
              <a:rPr lang="en-US" dirty="0" smtClean="0"/>
              <a:t/>
            </a:r>
            <a:br>
              <a:rPr lang="en-US" dirty="0" smtClean="0"/>
            </a:br>
            <a:r>
              <a:rPr lang="en-US" dirty="0"/>
              <a:t/>
            </a:r>
            <a:br>
              <a:rPr lang="en-US" dirty="0"/>
            </a:br>
            <a:r>
              <a:rPr lang="en-US" dirty="0"/>
              <a:t/>
            </a:r>
            <a:br>
              <a:rPr lang="en-US" dirty="0"/>
            </a:br>
            <a:r>
              <a:rPr lang="en-US" dirty="0" smtClean="0"/>
              <a:t>KEYWORD:</a:t>
            </a:r>
            <a:endParaRPr lang="en-US" dirty="0"/>
          </a:p>
        </p:txBody>
      </p:sp>
      <p:sp>
        <p:nvSpPr>
          <p:cNvPr id="3" name="Content Placeholder 2"/>
          <p:cNvSpPr>
            <a:spLocks noGrp="1"/>
          </p:cNvSpPr>
          <p:nvPr>
            <p:ph idx="1"/>
          </p:nvPr>
        </p:nvSpPr>
        <p:spPr/>
        <p:txBody>
          <a:bodyPr/>
          <a:lstStyle/>
          <a:p>
            <a:r>
              <a:rPr lang="en-US" sz="2000" dirty="0"/>
              <a:t>A </a:t>
            </a:r>
            <a:r>
              <a:rPr lang="en-US" sz="2000" b="1" dirty="0"/>
              <a:t>keyword</a:t>
            </a:r>
            <a:r>
              <a:rPr lang="en-US" sz="2000" dirty="0"/>
              <a:t> is a word or phrase that people type into search engines (like Google) to find information. In SEO, keywords help search engines understand what your content is about.</a:t>
            </a:r>
          </a:p>
          <a:p>
            <a:r>
              <a:rPr lang="en-US" sz="2000" b="1" dirty="0"/>
              <a:t>Example</a:t>
            </a:r>
          </a:p>
          <a:p>
            <a:r>
              <a:rPr lang="en-US" sz="2000" dirty="0"/>
              <a:t>If someone searches:</a:t>
            </a:r>
          </a:p>
          <a:p>
            <a:r>
              <a:rPr lang="en-US" sz="2000" b="1" dirty="0"/>
              <a:t>“Best smart watches in Pakistan”</a:t>
            </a:r>
            <a:r>
              <a:rPr lang="en-US" sz="2000" dirty="0"/>
              <a:t/>
            </a:r>
            <a:br>
              <a:rPr lang="en-US" sz="2000" dirty="0"/>
            </a:br>
            <a:r>
              <a:rPr lang="en-US" sz="2000" dirty="0"/>
              <a:t>Then the keyword is </a:t>
            </a:r>
            <a:r>
              <a:rPr lang="en-US" sz="2000" b="1" dirty="0"/>
              <a:t>“smart watches in Pakistan”</a:t>
            </a:r>
            <a:r>
              <a:rPr lang="en-US" sz="2000" dirty="0"/>
              <a:t>.</a:t>
            </a:r>
          </a:p>
          <a:p>
            <a:endParaRPr lang="en-US" dirty="0"/>
          </a:p>
        </p:txBody>
      </p:sp>
      <p:cxnSp>
        <p:nvCxnSpPr>
          <p:cNvPr id="5" name="Straight Connector 4"/>
          <p:cNvCxnSpPr/>
          <p:nvPr/>
        </p:nvCxnSpPr>
        <p:spPr>
          <a:xfrm>
            <a:off x="2947555" y="5105400"/>
            <a:ext cx="1600200" cy="0"/>
          </a:xfrm>
          <a:prstGeom prst="line">
            <a:avLst/>
          </a:prstGeom>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712817860"/>
      </p:ext>
    </p:extLst>
  </p:cSld>
  <p:clrMapOvr>
    <a:masterClrMapping/>
  </p:clrMapOvr>
  <p:transition spd="slow">
    <p:push dir="u"/>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0"/>
            <a:ext cx="7239000" cy="701040"/>
          </a:xfrm>
        </p:spPr>
        <p:style>
          <a:lnRef idx="2">
            <a:schemeClr val="dk1">
              <a:shade val="50000"/>
            </a:schemeClr>
          </a:lnRef>
          <a:fillRef idx="1">
            <a:schemeClr val="dk1"/>
          </a:fillRef>
          <a:effectRef idx="0">
            <a:schemeClr val="dk1"/>
          </a:effectRef>
          <a:fontRef idx="minor">
            <a:schemeClr val="lt1"/>
          </a:fontRef>
        </p:style>
        <p:txBody>
          <a:bodyPr/>
          <a:lstStyle/>
          <a:p>
            <a:r>
              <a:rPr lang="en-US" dirty="0" smtClean="0"/>
              <a:t>TYPE OF KEYWORDS:</a:t>
            </a:r>
            <a:endParaRPr lang="en-US" dirty="0"/>
          </a:p>
        </p:txBody>
      </p:sp>
      <p:sp>
        <p:nvSpPr>
          <p:cNvPr id="3" name="Content Placeholder 2"/>
          <p:cNvSpPr>
            <a:spLocks noGrp="1"/>
          </p:cNvSpPr>
          <p:nvPr>
            <p:ph idx="1"/>
          </p:nvPr>
        </p:nvSpPr>
        <p:spPr/>
        <p:txBody>
          <a:bodyPr>
            <a:normAutofit fontScale="70000" lnSpcReduction="20000"/>
          </a:bodyPr>
          <a:lstStyle/>
          <a:p>
            <a:r>
              <a:rPr lang="en-US" b="1" dirty="0"/>
              <a:t>1. Short-Tail </a:t>
            </a:r>
            <a:r>
              <a:rPr lang="en-US" b="1" dirty="0" smtClean="0"/>
              <a:t>Keywords:</a:t>
            </a:r>
            <a:endParaRPr lang="en-US" b="1" dirty="0"/>
          </a:p>
          <a:p>
            <a:pPr marL="0" indent="0">
              <a:buNone/>
            </a:pPr>
            <a:r>
              <a:rPr lang="en-US" dirty="0" smtClean="0"/>
              <a:t>&gt;1–2 </a:t>
            </a:r>
            <a:r>
              <a:rPr lang="en-US" dirty="0"/>
              <a:t>words</a:t>
            </a:r>
          </a:p>
          <a:p>
            <a:pPr marL="0" indent="0">
              <a:buNone/>
            </a:pPr>
            <a:r>
              <a:rPr lang="en-US" dirty="0"/>
              <a:t>Example: </a:t>
            </a:r>
            <a:r>
              <a:rPr lang="en-US" i="1" dirty="0"/>
              <a:t>“watches”</a:t>
            </a:r>
            <a:r>
              <a:rPr lang="en-US" dirty="0"/>
              <a:t>, </a:t>
            </a:r>
            <a:r>
              <a:rPr lang="en-US" i="1" dirty="0"/>
              <a:t>“SEO tips”</a:t>
            </a:r>
            <a:endParaRPr lang="en-US" dirty="0"/>
          </a:p>
          <a:p>
            <a:pPr marL="0" indent="0">
              <a:buNone/>
            </a:pPr>
            <a:r>
              <a:rPr lang="en-US" dirty="0" smtClean="0"/>
              <a:t>&gt;High </a:t>
            </a:r>
            <a:r>
              <a:rPr lang="en-US" dirty="0"/>
              <a:t>search volume, high competition</a:t>
            </a:r>
            <a:r>
              <a:rPr lang="en-US" dirty="0" smtClean="0"/>
              <a:t>.</a:t>
            </a:r>
            <a:br>
              <a:rPr lang="en-US" dirty="0" smtClean="0"/>
            </a:br>
            <a:endParaRPr lang="en-US" dirty="0"/>
          </a:p>
          <a:p>
            <a:r>
              <a:rPr lang="en-US" b="1" dirty="0"/>
              <a:t>2. Long-Tail </a:t>
            </a:r>
            <a:r>
              <a:rPr lang="en-US" b="1" dirty="0" smtClean="0"/>
              <a:t>Keywords:</a:t>
            </a:r>
            <a:endParaRPr lang="en-US" b="1" dirty="0"/>
          </a:p>
          <a:p>
            <a:pPr marL="0" indent="0">
              <a:buNone/>
            </a:pPr>
            <a:r>
              <a:rPr lang="en-US" dirty="0" smtClean="0"/>
              <a:t>&gt;3</a:t>
            </a:r>
            <a:r>
              <a:rPr lang="en-US" dirty="0"/>
              <a:t>+ words</a:t>
            </a:r>
          </a:p>
          <a:p>
            <a:pPr marL="0" indent="0">
              <a:buNone/>
            </a:pPr>
            <a:r>
              <a:rPr lang="en-US" dirty="0"/>
              <a:t>Example: </a:t>
            </a:r>
            <a:r>
              <a:rPr lang="en-US" i="1" dirty="0"/>
              <a:t>“best budget smart watches in Pakistan”</a:t>
            </a:r>
            <a:endParaRPr lang="en-US" dirty="0"/>
          </a:p>
          <a:p>
            <a:pPr marL="0" indent="0">
              <a:buNone/>
            </a:pPr>
            <a:r>
              <a:rPr lang="en-US" dirty="0" smtClean="0"/>
              <a:t>&gt;Low </a:t>
            </a:r>
            <a:r>
              <a:rPr lang="en-US" dirty="0"/>
              <a:t>competition, easier to rank</a:t>
            </a:r>
            <a:r>
              <a:rPr lang="en-US" dirty="0" smtClean="0"/>
              <a:t>.</a:t>
            </a:r>
            <a:br>
              <a:rPr lang="en-US" dirty="0" smtClean="0"/>
            </a:br>
            <a:endParaRPr lang="en-US" dirty="0"/>
          </a:p>
          <a:p>
            <a:r>
              <a:rPr lang="en-US" b="1" dirty="0"/>
              <a:t>3. Buyer-Intent </a:t>
            </a:r>
            <a:r>
              <a:rPr lang="en-US" b="1" dirty="0" smtClean="0"/>
              <a:t>Keywords:</a:t>
            </a:r>
            <a:endParaRPr lang="en-US" b="1" dirty="0"/>
          </a:p>
          <a:p>
            <a:pPr marL="0" indent="0">
              <a:buNone/>
            </a:pPr>
            <a:r>
              <a:rPr lang="en-US" dirty="0" smtClean="0"/>
              <a:t>&gt;Used </a:t>
            </a:r>
            <a:r>
              <a:rPr lang="en-US" dirty="0"/>
              <a:t>when people want to buy something</a:t>
            </a:r>
          </a:p>
          <a:p>
            <a:pPr marL="0" indent="0">
              <a:buNone/>
            </a:pPr>
            <a:r>
              <a:rPr lang="en-US" dirty="0"/>
              <a:t>Example: </a:t>
            </a:r>
            <a:r>
              <a:rPr lang="en-US" i="1" dirty="0"/>
              <a:t>“buy smart watch online</a:t>
            </a:r>
            <a:r>
              <a:rPr lang="en-US" i="1" dirty="0" smtClean="0"/>
              <a:t>”</a:t>
            </a:r>
            <a:br>
              <a:rPr lang="en-US" i="1" dirty="0" smtClean="0"/>
            </a:br>
            <a:endParaRPr lang="en-US" dirty="0"/>
          </a:p>
          <a:p>
            <a:r>
              <a:rPr lang="en-US" b="1" dirty="0"/>
              <a:t>4. Informational </a:t>
            </a:r>
            <a:r>
              <a:rPr lang="en-US" b="1" dirty="0" smtClean="0"/>
              <a:t>Keywords:</a:t>
            </a:r>
            <a:endParaRPr lang="en-US" b="1" dirty="0"/>
          </a:p>
          <a:p>
            <a:pPr marL="0" indent="0">
              <a:buNone/>
            </a:pPr>
            <a:r>
              <a:rPr lang="en-US" dirty="0"/>
              <a:t>&gt;</a:t>
            </a:r>
            <a:r>
              <a:rPr lang="en-US" dirty="0" smtClean="0"/>
              <a:t>For </a:t>
            </a:r>
            <a:r>
              <a:rPr lang="en-US" dirty="0"/>
              <a:t>learning</a:t>
            </a:r>
          </a:p>
          <a:p>
            <a:pPr marL="0" indent="0">
              <a:buNone/>
            </a:pPr>
            <a:r>
              <a:rPr lang="en-US" dirty="0"/>
              <a:t>Example: </a:t>
            </a:r>
            <a:r>
              <a:rPr lang="en-US" i="1" dirty="0"/>
              <a:t>“what is SEO”</a:t>
            </a:r>
            <a:endParaRPr lang="en-US" dirty="0"/>
          </a:p>
          <a:p>
            <a:endParaRPr lang="en-US" dirty="0"/>
          </a:p>
        </p:txBody>
      </p:sp>
    </p:spTree>
    <p:extLst>
      <p:ext uri="{BB962C8B-B14F-4D97-AF65-F5344CB8AC3E}">
        <p14:creationId xmlns:p14="http://schemas.microsoft.com/office/powerpoint/2010/main" val="1525123367"/>
      </p:ext>
    </p:extLst>
  </p:cSld>
  <p:clrMapOvr>
    <a:masterClrMapping/>
  </p:clrMapOvr>
  <p:transition spd="slow">
    <p:push dir="u"/>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609600"/>
            <a:ext cx="7239000" cy="5846136"/>
          </a:xfrm>
        </p:spPr>
        <p:txBody>
          <a:bodyPr>
            <a:noAutofit/>
          </a:bodyPr>
          <a:lstStyle/>
          <a:p>
            <a:r>
              <a:rPr lang="en-US" sz="1600" b="1" dirty="0"/>
              <a:t>5. LSI Keywords (Latent Semantic Indexing)</a:t>
            </a:r>
          </a:p>
          <a:p>
            <a:pPr marL="0" indent="0">
              <a:buNone/>
            </a:pPr>
            <a:r>
              <a:rPr lang="en-US" sz="1600" dirty="0" smtClean="0"/>
              <a:t>&gt;These </a:t>
            </a:r>
            <a:r>
              <a:rPr lang="en-US" sz="1600" dirty="0"/>
              <a:t>are related or similar keywords that help Google understand your topic better.</a:t>
            </a:r>
            <a:br>
              <a:rPr lang="en-US" sz="1600" dirty="0"/>
            </a:br>
            <a:r>
              <a:rPr lang="en-US" sz="1600" b="1" dirty="0"/>
              <a:t>Example:</a:t>
            </a:r>
            <a:r>
              <a:rPr lang="en-US" sz="1600" dirty="0"/>
              <a:t/>
            </a:r>
            <a:br>
              <a:rPr lang="en-US" sz="1600" dirty="0"/>
            </a:br>
            <a:r>
              <a:rPr lang="en-US" sz="1600" dirty="0"/>
              <a:t>Main keyword: </a:t>
            </a:r>
            <a:r>
              <a:rPr lang="en-US" sz="1600" i="1" dirty="0"/>
              <a:t>“smart watch”</a:t>
            </a:r>
            <a:r>
              <a:rPr lang="en-US" sz="1600" dirty="0"/>
              <a:t/>
            </a:r>
            <a:br>
              <a:rPr lang="en-US" sz="1600" dirty="0"/>
            </a:br>
            <a:r>
              <a:rPr lang="en-US" sz="1600" dirty="0" smtClean="0"/>
              <a:t>&gt;LSI </a:t>
            </a:r>
            <a:r>
              <a:rPr lang="en-US" sz="1600" dirty="0"/>
              <a:t>keywords: </a:t>
            </a:r>
            <a:r>
              <a:rPr lang="en-US" sz="1600" i="1" dirty="0"/>
              <a:t>“fitness tracker”, “Bluetooth watch”, “health monitoring watch</a:t>
            </a:r>
            <a:r>
              <a:rPr lang="en-US" sz="1600" i="1" dirty="0" smtClean="0"/>
              <a:t>”</a:t>
            </a:r>
            <a:br>
              <a:rPr lang="en-US" sz="1600" i="1" dirty="0" smtClean="0"/>
            </a:br>
            <a:endParaRPr lang="en-US" sz="1600" dirty="0"/>
          </a:p>
          <a:p>
            <a:r>
              <a:rPr lang="en-US" sz="1600" b="1" dirty="0"/>
              <a:t>6. Branded </a:t>
            </a:r>
            <a:r>
              <a:rPr lang="en-US" sz="1600" b="1" dirty="0" smtClean="0"/>
              <a:t>Keywords</a:t>
            </a:r>
            <a:br>
              <a:rPr lang="en-US" sz="1600" b="1" dirty="0" smtClean="0"/>
            </a:br>
            <a:r>
              <a:rPr lang="en-US" sz="1600" b="1" dirty="0" smtClean="0"/>
              <a:t>&gt;</a:t>
            </a:r>
            <a:r>
              <a:rPr lang="en-US" sz="1600" dirty="0" smtClean="0"/>
              <a:t>Keywords </a:t>
            </a:r>
            <a:r>
              <a:rPr lang="en-US" sz="1600" dirty="0"/>
              <a:t>that include a brand name.</a:t>
            </a:r>
            <a:br>
              <a:rPr lang="en-US" sz="1600" dirty="0"/>
            </a:br>
            <a:r>
              <a:rPr lang="en-US" sz="1600" b="1" dirty="0"/>
              <a:t>Example</a:t>
            </a:r>
            <a:r>
              <a:rPr lang="en-US" sz="1600" b="1" dirty="0" smtClean="0"/>
              <a:t>:</a:t>
            </a:r>
            <a:r>
              <a:rPr lang="en-US" sz="1600" dirty="0" smtClean="0"/>
              <a:t/>
            </a:r>
            <a:br>
              <a:rPr lang="en-US" sz="1600" dirty="0" smtClean="0"/>
            </a:br>
            <a:r>
              <a:rPr lang="en-US" sz="1600" dirty="0" smtClean="0"/>
              <a:t>&gt;</a:t>
            </a:r>
            <a:r>
              <a:rPr lang="en-US" sz="1600" i="1" dirty="0" smtClean="0"/>
              <a:t>“</a:t>
            </a:r>
            <a:r>
              <a:rPr lang="en-US" sz="1600" i="1" dirty="0"/>
              <a:t>Apple Watch Series 9”</a:t>
            </a:r>
            <a:endParaRPr lang="en-US" sz="1600" dirty="0"/>
          </a:p>
          <a:p>
            <a:pPr marL="0" indent="0">
              <a:buNone/>
            </a:pPr>
            <a:r>
              <a:rPr lang="en-US" sz="1600" i="1" dirty="0" smtClean="0"/>
              <a:t>   &gt;“</a:t>
            </a:r>
            <a:r>
              <a:rPr lang="en-US" sz="1600" i="1" dirty="0" err="1"/>
              <a:t>Ravlexx</a:t>
            </a:r>
            <a:r>
              <a:rPr lang="en-US" sz="1600" i="1" dirty="0"/>
              <a:t> smart watches</a:t>
            </a:r>
            <a:r>
              <a:rPr lang="en-US" sz="1600" i="1" dirty="0" smtClean="0"/>
              <a:t>”</a:t>
            </a:r>
            <a:br>
              <a:rPr lang="en-US" sz="1600" i="1" dirty="0" smtClean="0"/>
            </a:br>
            <a:endParaRPr lang="en-US" sz="1600" dirty="0"/>
          </a:p>
          <a:p>
            <a:r>
              <a:rPr lang="en-US" sz="1600" b="1" dirty="0"/>
              <a:t>7. Non-Branded Keywords</a:t>
            </a:r>
          </a:p>
          <a:p>
            <a:pPr marL="0" indent="0">
              <a:buNone/>
            </a:pPr>
            <a:r>
              <a:rPr lang="en-US" sz="1600" dirty="0" smtClean="0"/>
              <a:t>&gt;Keywords </a:t>
            </a:r>
            <a:r>
              <a:rPr lang="en-US" sz="1600" dirty="0"/>
              <a:t>without a brand name.</a:t>
            </a:r>
            <a:br>
              <a:rPr lang="en-US" sz="1600" dirty="0"/>
            </a:br>
            <a:r>
              <a:rPr lang="en-US" sz="1600" b="1" dirty="0"/>
              <a:t>Example:</a:t>
            </a:r>
            <a:endParaRPr lang="en-US" sz="1600" dirty="0"/>
          </a:p>
          <a:p>
            <a:pPr marL="0" indent="0">
              <a:buNone/>
            </a:pPr>
            <a:r>
              <a:rPr lang="en-US" sz="1600" i="1" dirty="0"/>
              <a:t>“best smart watches”</a:t>
            </a:r>
            <a:endParaRPr lang="en-US" sz="1600" dirty="0"/>
          </a:p>
          <a:p>
            <a:pPr marL="0" indent="0">
              <a:buNone/>
            </a:pPr>
            <a:endParaRPr lang="en-US" sz="1600" dirty="0"/>
          </a:p>
          <a:p>
            <a:endParaRPr lang="en-US" sz="2000" dirty="0"/>
          </a:p>
        </p:txBody>
      </p:sp>
      <p:cxnSp>
        <p:nvCxnSpPr>
          <p:cNvPr id="5" name="Straight Connector 4"/>
          <p:cNvCxnSpPr/>
          <p:nvPr/>
        </p:nvCxnSpPr>
        <p:spPr>
          <a:xfrm>
            <a:off x="2667000" y="5915891"/>
            <a:ext cx="2133600" cy="0"/>
          </a:xfrm>
          <a:prstGeom prst="line">
            <a:avLst/>
          </a:prstGeom>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301881188"/>
      </p:ext>
    </p:extLst>
  </p:cSld>
  <p:clrMapOvr>
    <a:masterClrMapping/>
  </p:clrMapOvr>
  <p:transition spd="slow">
    <p:push dir="u"/>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143000"/>
            <a:ext cx="7239000" cy="533400"/>
          </a:xfrm>
        </p:spPr>
        <p:style>
          <a:lnRef idx="2">
            <a:schemeClr val="dk1">
              <a:shade val="50000"/>
            </a:schemeClr>
          </a:lnRef>
          <a:fillRef idx="1">
            <a:schemeClr val="dk1"/>
          </a:fillRef>
          <a:effectRef idx="0">
            <a:schemeClr val="dk1"/>
          </a:effectRef>
          <a:fontRef idx="minor">
            <a:schemeClr val="lt1"/>
          </a:fontRef>
        </p:style>
        <p:txBody>
          <a:bodyPr>
            <a:normAutofit/>
          </a:bodyPr>
          <a:lstStyle/>
          <a:p>
            <a:r>
              <a:rPr lang="en-US" sz="2400" dirty="0" err="1" smtClean="0"/>
              <a:t>Intigration</a:t>
            </a:r>
            <a:r>
              <a:rPr lang="en-US" sz="2400" dirty="0" smtClean="0"/>
              <a:t> of </a:t>
            </a:r>
            <a:r>
              <a:rPr lang="en-US" sz="2400" dirty="0" err="1" smtClean="0"/>
              <a:t>google</a:t>
            </a:r>
            <a:r>
              <a:rPr lang="en-US" sz="2400" dirty="0" smtClean="0"/>
              <a:t> search console:</a:t>
            </a:r>
            <a:endParaRPr lang="en-US" sz="2400"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2225944"/>
            <a:ext cx="7239000" cy="3614200"/>
          </a:xfrm>
        </p:spPr>
      </p:pic>
    </p:spTree>
    <p:extLst>
      <p:ext uri="{BB962C8B-B14F-4D97-AF65-F5344CB8AC3E}">
        <p14:creationId xmlns:p14="http://schemas.microsoft.com/office/powerpoint/2010/main" val="3799199946"/>
      </p:ext>
    </p:extLst>
  </p:cSld>
  <p:clrMapOvr>
    <a:masterClrMapping/>
  </p:clrMapOvr>
  <p:transition spd="slow">
    <p:push dir="u"/>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0"/>
            <a:ext cx="7239000" cy="701040"/>
          </a:xfrm>
        </p:spPr>
        <p:style>
          <a:lnRef idx="2">
            <a:schemeClr val="dk1">
              <a:shade val="50000"/>
            </a:schemeClr>
          </a:lnRef>
          <a:fillRef idx="1">
            <a:schemeClr val="dk1"/>
          </a:fillRef>
          <a:effectRef idx="0">
            <a:schemeClr val="dk1"/>
          </a:effectRef>
          <a:fontRef idx="minor">
            <a:schemeClr val="lt1"/>
          </a:fontRef>
        </p:style>
        <p:txBody>
          <a:bodyPr/>
          <a:lstStyle/>
          <a:p>
            <a:r>
              <a:rPr lang="en-US" dirty="0" smtClean="0"/>
              <a:t>GSC (overview board):</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2223294"/>
            <a:ext cx="7239000" cy="3619500"/>
          </a:xfrm>
        </p:spPr>
      </p:pic>
    </p:spTree>
    <p:extLst>
      <p:ext uri="{BB962C8B-B14F-4D97-AF65-F5344CB8AC3E}">
        <p14:creationId xmlns:p14="http://schemas.microsoft.com/office/powerpoint/2010/main" val="4052044023"/>
      </p:ext>
    </p:extLst>
  </p:cSld>
  <p:clrMapOvr>
    <a:masterClrMapping/>
  </p:clrMapOvr>
  <p:transition spd="slow">
    <p:push dir="u"/>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0"/>
            <a:ext cx="7239000" cy="685800"/>
          </a:xfrm>
        </p:spPr>
        <p:style>
          <a:lnRef idx="2">
            <a:schemeClr val="dk1">
              <a:shade val="50000"/>
            </a:schemeClr>
          </a:lnRef>
          <a:fillRef idx="1">
            <a:schemeClr val="dk1"/>
          </a:fillRef>
          <a:effectRef idx="0">
            <a:schemeClr val="dk1"/>
          </a:effectRef>
          <a:fontRef idx="minor">
            <a:schemeClr val="lt1"/>
          </a:fontRef>
        </p:style>
        <p:txBody>
          <a:bodyPr/>
          <a:lstStyle/>
          <a:p>
            <a:r>
              <a:rPr lang="en-US" dirty="0" smtClean="0"/>
              <a:t> sitemap: </a:t>
            </a:r>
            <a:endParaRPr lang="en-US"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2207372"/>
            <a:ext cx="7239000" cy="3651343"/>
          </a:xfrm>
        </p:spPr>
      </p:pic>
    </p:spTree>
    <p:extLst>
      <p:ext uri="{BB962C8B-B14F-4D97-AF65-F5344CB8AC3E}">
        <p14:creationId xmlns:p14="http://schemas.microsoft.com/office/powerpoint/2010/main" val="3673180822"/>
      </p:ext>
    </p:extLst>
  </p:cSld>
  <p:clrMapOvr>
    <a:masterClrMapping/>
  </p:clrMapOvr>
  <p:transition spd="slow">
    <p:push dir="u"/>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7239000" cy="1005840"/>
          </a:xfrm>
        </p:spPr>
        <p:style>
          <a:lnRef idx="2">
            <a:schemeClr val="dk1">
              <a:shade val="50000"/>
            </a:schemeClr>
          </a:lnRef>
          <a:fillRef idx="1">
            <a:schemeClr val="dk1"/>
          </a:fillRef>
          <a:effectRef idx="0">
            <a:schemeClr val="dk1"/>
          </a:effectRef>
          <a:fontRef idx="minor">
            <a:schemeClr val="lt1"/>
          </a:fontRef>
        </p:style>
        <p:txBody>
          <a:bodyPr/>
          <a:lstStyle/>
          <a:p>
            <a:r>
              <a:rPr lang="en-US" dirty="0" smtClean="0"/>
              <a:t>Submit sitemap in </a:t>
            </a:r>
            <a:r>
              <a:rPr lang="en-US" dirty="0" err="1" smtClean="0"/>
              <a:t>gsc</a:t>
            </a:r>
            <a:r>
              <a:rPr lang="en-US" dirty="0" smtClean="0"/>
              <a:t>:</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2225944"/>
            <a:ext cx="7239000" cy="3614200"/>
          </a:xfrm>
        </p:spPr>
      </p:pic>
    </p:spTree>
    <p:extLst>
      <p:ext uri="{BB962C8B-B14F-4D97-AF65-F5344CB8AC3E}">
        <p14:creationId xmlns:p14="http://schemas.microsoft.com/office/powerpoint/2010/main" val="2399360780"/>
      </p:ext>
    </p:extLst>
  </p:cSld>
  <p:clrMapOvr>
    <a:masterClrMapping/>
  </p:clrMapOvr>
  <p:transition spd="slow">
    <p:push dir="u"/>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33400"/>
            <a:ext cx="7239000" cy="990600"/>
          </a:xfrm>
        </p:spPr>
        <p:style>
          <a:lnRef idx="2">
            <a:schemeClr val="dk1">
              <a:shade val="50000"/>
            </a:schemeClr>
          </a:lnRef>
          <a:fillRef idx="1">
            <a:schemeClr val="dk1"/>
          </a:fillRef>
          <a:effectRef idx="0">
            <a:schemeClr val="dk1"/>
          </a:effectRef>
          <a:fontRef idx="minor">
            <a:schemeClr val="lt1"/>
          </a:fontRef>
        </p:style>
        <p:txBody>
          <a:bodyPr/>
          <a:lstStyle/>
          <a:p>
            <a:r>
              <a:rPr lang="en-US" dirty="0" smtClean="0"/>
              <a:t>ROBOTS.TXT FILE:</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32905" y="1970593"/>
            <a:ext cx="7087589" cy="4124901"/>
          </a:xfrm>
        </p:spPr>
      </p:pic>
    </p:spTree>
    <p:extLst>
      <p:ext uri="{BB962C8B-B14F-4D97-AF65-F5344CB8AC3E}">
        <p14:creationId xmlns:p14="http://schemas.microsoft.com/office/powerpoint/2010/main" val="2365209834"/>
      </p:ext>
    </p:extLst>
  </p:cSld>
  <p:clrMapOvr>
    <a:masterClrMapping/>
  </p:clrMapOvr>
  <p:transition spd="slow">
    <p:push dir="u"/>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85800"/>
            <a:ext cx="7239000" cy="777240"/>
          </a:xfrm>
        </p:spPr>
        <p:style>
          <a:lnRef idx="2">
            <a:schemeClr val="dk1">
              <a:shade val="50000"/>
            </a:schemeClr>
          </a:lnRef>
          <a:fillRef idx="1">
            <a:schemeClr val="dk1"/>
          </a:fillRef>
          <a:effectRef idx="0">
            <a:schemeClr val="dk1"/>
          </a:effectRef>
          <a:fontRef idx="minor">
            <a:schemeClr val="lt1"/>
          </a:fontRef>
        </p:style>
        <p:txBody>
          <a:bodyPr>
            <a:normAutofit/>
          </a:bodyPr>
          <a:lstStyle/>
          <a:p>
            <a:r>
              <a:rPr lang="en-US" sz="3200" dirty="0" smtClean="0"/>
              <a:t>EDIT ROBOTS.TXT FILE IN RANKMATH</a:t>
            </a:r>
            <a:endParaRPr lang="en-US" sz="3200"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2233893"/>
            <a:ext cx="7239000" cy="3598302"/>
          </a:xfrm>
        </p:spPr>
      </p:pic>
    </p:spTree>
    <p:extLst>
      <p:ext uri="{BB962C8B-B14F-4D97-AF65-F5344CB8AC3E}">
        <p14:creationId xmlns:p14="http://schemas.microsoft.com/office/powerpoint/2010/main" val="2382555735"/>
      </p:ext>
    </p:extLst>
  </p:cSld>
  <p:clrMapOvr>
    <a:masterClrMapping/>
  </p:clrMapOvr>
  <p:transition spd="slow">
    <p:push dir="u"/>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457200"/>
            <a:ext cx="7239000" cy="777240"/>
          </a:xfrm>
        </p:spPr>
        <p:style>
          <a:lnRef idx="2">
            <a:schemeClr val="dk1">
              <a:shade val="50000"/>
            </a:schemeClr>
          </a:lnRef>
          <a:fillRef idx="1">
            <a:schemeClr val="dk1"/>
          </a:fillRef>
          <a:effectRef idx="0">
            <a:schemeClr val="dk1"/>
          </a:effectRef>
          <a:fontRef idx="minor">
            <a:schemeClr val="lt1"/>
          </a:fontRef>
        </p:style>
        <p:txBody>
          <a:bodyPr/>
          <a:lstStyle/>
          <a:p>
            <a:r>
              <a:rPr lang="en-US" dirty="0" smtClean="0"/>
              <a:t>Facebook business page </a:t>
            </a:r>
            <a:endParaRPr lang="en-US" dirty="0"/>
          </a:p>
        </p:txBody>
      </p:sp>
      <p:sp>
        <p:nvSpPr>
          <p:cNvPr id="3" name="Content Placeholder 2"/>
          <p:cNvSpPr>
            <a:spLocks noGrp="1"/>
          </p:cNvSpPr>
          <p:nvPr>
            <p:ph idx="1"/>
          </p:nvPr>
        </p:nvSpPr>
        <p:spPr/>
        <p:style>
          <a:lnRef idx="2">
            <a:schemeClr val="dk1">
              <a:shade val="50000"/>
            </a:schemeClr>
          </a:lnRef>
          <a:fillRef idx="1">
            <a:schemeClr val="dk1"/>
          </a:fillRef>
          <a:effectRef idx="0">
            <a:schemeClr val="dk1"/>
          </a:effectRef>
          <a:fontRef idx="minor">
            <a:schemeClr val="lt1"/>
          </a:fontRef>
        </p:style>
        <p:txBody>
          <a:bodyPr/>
          <a:lstStyle/>
          <a:p>
            <a:r>
              <a:rPr lang="en-US" dirty="0"/>
              <a:t>https://www.facebook.com/bloombuzzer10</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000" y="2438400"/>
            <a:ext cx="7010400" cy="3803073"/>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Tree>
    <p:extLst>
      <p:ext uri="{BB962C8B-B14F-4D97-AF65-F5344CB8AC3E}">
        <p14:creationId xmlns:p14="http://schemas.microsoft.com/office/powerpoint/2010/main" val="3354078250"/>
      </p:ext>
    </p:extLst>
  </p:cSld>
  <p:clrMapOvr>
    <a:masterClrMapping/>
  </p:clrMapOvr>
  <p:transition spd="slow">
    <p:push dir="u"/>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0"/>
            <a:ext cx="7239000" cy="701040"/>
          </a:xfrm>
        </p:spPr>
        <p:style>
          <a:lnRef idx="2">
            <a:schemeClr val="dk1">
              <a:shade val="50000"/>
            </a:schemeClr>
          </a:lnRef>
          <a:fillRef idx="1">
            <a:schemeClr val="dk1"/>
          </a:fillRef>
          <a:effectRef idx="0">
            <a:schemeClr val="dk1"/>
          </a:effectRef>
          <a:fontRef idx="minor">
            <a:schemeClr val="lt1"/>
          </a:fontRef>
        </p:style>
        <p:txBody>
          <a:bodyPr/>
          <a:lstStyle/>
          <a:p>
            <a:r>
              <a:rPr lang="en-US" dirty="0" smtClean="0"/>
              <a:t>REDIRECTION:</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2313384"/>
            <a:ext cx="7239000" cy="3439320"/>
          </a:xfrm>
        </p:spPr>
      </p:pic>
    </p:spTree>
    <p:extLst>
      <p:ext uri="{BB962C8B-B14F-4D97-AF65-F5344CB8AC3E}">
        <p14:creationId xmlns:p14="http://schemas.microsoft.com/office/powerpoint/2010/main" val="3209927732"/>
      </p:ext>
    </p:extLst>
  </p:cSld>
  <p:clrMapOvr>
    <a:masterClrMapping/>
  </p:clrMapOvr>
  <p:transition spd="slow">
    <p:push dir="u"/>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838200"/>
            <a:ext cx="7239000" cy="838200"/>
          </a:xfrm>
        </p:spPr>
        <p:style>
          <a:lnRef idx="2">
            <a:schemeClr val="dk1">
              <a:shade val="50000"/>
            </a:schemeClr>
          </a:lnRef>
          <a:fillRef idx="1">
            <a:schemeClr val="dk1"/>
          </a:fillRef>
          <a:effectRef idx="0">
            <a:schemeClr val="dk1"/>
          </a:effectRef>
          <a:fontRef idx="minor">
            <a:schemeClr val="lt1"/>
          </a:fontRef>
        </p:style>
        <p:txBody>
          <a:bodyPr/>
          <a:lstStyle/>
          <a:p>
            <a:r>
              <a:rPr lang="en-US" dirty="0" smtClean="0"/>
              <a:t>CANONICAL TAGS:</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2422022"/>
            <a:ext cx="7239000" cy="3222043"/>
          </a:xfrm>
        </p:spPr>
      </p:pic>
    </p:spTree>
    <p:extLst>
      <p:ext uri="{BB962C8B-B14F-4D97-AF65-F5344CB8AC3E}">
        <p14:creationId xmlns:p14="http://schemas.microsoft.com/office/powerpoint/2010/main" val="888927102"/>
      </p:ext>
    </p:extLst>
  </p:cSld>
  <p:clrMapOvr>
    <a:masterClrMapping/>
  </p:clrMapOvr>
  <p:transition spd="slow">
    <p:push dir="u"/>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85800"/>
            <a:ext cx="7239000" cy="777240"/>
          </a:xfrm>
        </p:spPr>
        <p:style>
          <a:lnRef idx="2">
            <a:schemeClr val="dk1">
              <a:shade val="50000"/>
            </a:schemeClr>
          </a:lnRef>
          <a:fillRef idx="1">
            <a:schemeClr val="dk1"/>
          </a:fillRef>
          <a:effectRef idx="0">
            <a:schemeClr val="dk1"/>
          </a:effectRef>
          <a:fontRef idx="minor">
            <a:schemeClr val="lt1"/>
          </a:fontRef>
        </p:style>
        <p:txBody>
          <a:bodyPr/>
          <a:lstStyle/>
          <a:p>
            <a:r>
              <a:rPr lang="en-US" dirty="0" smtClean="0"/>
              <a:t>Schema markup:</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2244492"/>
            <a:ext cx="7239000" cy="3577104"/>
          </a:xfrm>
        </p:spPr>
      </p:pic>
    </p:spTree>
    <p:extLst>
      <p:ext uri="{BB962C8B-B14F-4D97-AF65-F5344CB8AC3E}">
        <p14:creationId xmlns:p14="http://schemas.microsoft.com/office/powerpoint/2010/main" val="4293048627"/>
      </p:ext>
    </p:extLst>
  </p:cSld>
  <p:clrMapOvr>
    <a:masterClrMapping/>
  </p:clrMapOvr>
  <p:transition spd="slow">
    <p:push dir="u"/>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7239000" cy="609600"/>
          </a:xfrm>
        </p:spPr>
        <p:style>
          <a:lnRef idx="2">
            <a:schemeClr val="dk1">
              <a:shade val="50000"/>
            </a:schemeClr>
          </a:lnRef>
          <a:fillRef idx="1">
            <a:schemeClr val="dk1"/>
          </a:fillRef>
          <a:effectRef idx="0">
            <a:schemeClr val="dk1"/>
          </a:effectRef>
          <a:fontRef idx="minor">
            <a:schemeClr val="lt1"/>
          </a:fontRef>
        </p:style>
        <p:txBody>
          <a:bodyPr>
            <a:normAutofit/>
          </a:bodyPr>
          <a:lstStyle/>
          <a:p>
            <a:r>
              <a:rPr lang="en-US" sz="2800" dirty="0" smtClean="0"/>
              <a:t>SERP (SEARCH ENGINE RESULTS PAGE):</a:t>
            </a:r>
            <a:endParaRPr lang="en-US" sz="2800" dirty="0"/>
          </a:p>
        </p:txBody>
      </p:sp>
      <p:sp>
        <p:nvSpPr>
          <p:cNvPr id="3" name="Content Placeholder 2"/>
          <p:cNvSpPr>
            <a:spLocks noGrp="1"/>
          </p:cNvSpPr>
          <p:nvPr>
            <p:ph idx="1"/>
          </p:nvPr>
        </p:nvSpPr>
        <p:spPr/>
        <p:txBody>
          <a:bodyPr>
            <a:normAutofit fontScale="77500" lnSpcReduction="20000"/>
          </a:bodyPr>
          <a:lstStyle/>
          <a:p>
            <a:r>
              <a:rPr lang="en-US" b="1" dirty="0"/>
              <a:t>SERP</a:t>
            </a:r>
            <a:r>
              <a:rPr lang="en-US" dirty="0"/>
              <a:t> stands for </a:t>
            </a:r>
            <a:r>
              <a:rPr lang="en-US" b="1" dirty="0"/>
              <a:t>Search Engine Results Page</a:t>
            </a:r>
            <a:r>
              <a:rPr lang="en-US" dirty="0"/>
              <a:t>.</a:t>
            </a:r>
          </a:p>
          <a:p>
            <a:r>
              <a:rPr lang="en-US" dirty="0"/>
              <a:t>It is the page you see on Google or any search engine after you type a query.</a:t>
            </a:r>
            <a:br>
              <a:rPr lang="en-US" dirty="0"/>
            </a:br>
            <a:r>
              <a:rPr lang="en-US" dirty="0" smtClean="0"/>
              <a:t/>
            </a:r>
            <a:br>
              <a:rPr lang="en-US" dirty="0" smtClean="0"/>
            </a:br>
            <a:r>
              <a:rPr lang="en-US" dirty="0" smtClean="0"/>
              <a:t>In </a:t>
            </a:r>
            <a:r>
              <a:rPr lang="en-US" dirty="0"/>
              <a:t>simple words:</a:t>
            </a:r>
          </a:p>
          <a:p>
            <a:r>
              <a:rPr lang="en-US" b="1" dirty="0"/>
              <a:t>SERP = The page that shows all the results for your search.</a:t>
            </a:r>
          </a:p>
          <a:p>
            <a:pPr marL="0" indent="0">
              <a:buNone/>
            </a:pPr>
            <a:r>
              <a:rPr lang="en-US" b="1" dirty="0" smtClean="0"/>
              <a:t/>
            </a:r>
            <a:br>
              <a:rPr lang="en-US" b="1" dirty="0" smtClean="0"/>
            </a:br>
            <a:r>
              <a:rPr lang="en-US" b="1" dirty="0" smtClean="0"/>
              <a:t>What </a:t>
            </a:r>
            <a:r>
              <a:rPr lang="en-US" b="1" dirty="0"/>
              <a:t>appears on a SERP?</a:t>
            </a:r>
          </a:p>
          <a:p>
            <a:r>
              <a:rPr lang="en-US" b="1" dirty="0"/>
              <a:t>Organic Results</a:t>
            </a:r>
            <a:r>
              <a:rPr lang="en-US" dirty="0"/>
              <a:t> (normal website listings)</a:t>
            </a:r>
          </a:p>
          <a:p>
            <a:r>
              <a:rPr lang="en-US" b="1" dirty="0"/>
              <a:t>Paid Ads</a:t>
            </a:r>
            <a:r>
              <a:rPr lang="en-US" dirty="0"/>
              <a:t> (sponsored results at top or bottom)</a:t>
            </a:r>
          </a:p>
          <a:p>
            <a:r>
              <a:rPr lang="en-US" b="1" dirty="0"/>
              <a:t>Featured Snippets</a:t>
            </a:r>
            <a:r>
              <a:rPr lang="en-US" dirty="0"/>
              <a:t> (the highlighted quick answer box)</a:t>
            </a:r>
          </a:p>
          <a:p>
            <a:r>
              <a:rPr lang="en-US" b="1" dirty="0"/>
              <a:t>People Also Ask</a:t>
            </a:r>
            <a:r>
              <a:rPr lang="en-US" dirty="0"/>
              <a:t> section</a:t>
            </a:r>
          </a:p>
          <a:p>
            <a:r>
              <a:rPr lang="en-US" b="1" dirty="0"/>
              <a:t>Knowledge Panel</a:t>
            </a:r>
            <a:r>
              <a:rPr lang="en-US" dirty="0"/>
              <a:t> (information box on the side)</a:t>
            </a:r>
          </a:p>
          <a:p>
            <a:r>
              <a:rPr lang="en-US" b="1" dirty="0"/>
              <a:t>Images / Videos</a:t>
            </a:r>
            <a:r>
              <a:rPr lang="en-US" dirty="0"/>
              <a:t> results</a:t>
            </a:r>
          </a:p>
          <a:p>
            <a:r>
              <a:rPr lang="en-US" b="1" dirty="0"/>
              <a:t>Local Map Pack</a:t>
            </a:r>
            <a:r>
              <a:rPr lang="en-US" dirty="0"/>
              <a:t> (local business results)</a:t>
            </a:r>
          </a:p>
          <a:p>
            <a:pPr marL="0" indent="0">
              <a:buNone/>
            </a:pPr>
            <a:endParaRPr lang="en-US" dirty="0"/>
          </a:p>
        </p:txBody>
      </p:sp>
      <p:cxnSp>
        <p:nvCxnSpPr>
          <p:cNvPr id="5" name="Straight Connector 4"/>
          <p:cNvCxnSpPr/>
          <p:nvPr/>
        </p:nvCxnSpPr>
        <p:spPr>
          <a:xfrm>
            <a:off x="2438400" y="6553200"/>
            <a:ext cx="2667000" cy="0"/>
          </a:xfrm>
          <a:prstGeom prst="line">
            <a:avLst/>
          </a:prstGeom>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898824841"/>
      </p:ext>
    </p:extLst>
  </p:cSld>
  <p:clrMapOvr>
    <a:masterClrMapping/>
  </p:clrMapOvr>
  <p:transition spd="slow">
    <p:push dir="u"/>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81000"/>
            <a:ext cx="7239000" cy="6074736"/>
          </a:xfrm>
        </p:spPr>
        <p:txBody>
          <a:bodyPr>
            <a:normAutofit fontScale="85000" lnSpcReduction="20000"/>
          </a:bodyPr>
          <a:lstStyle/>
          <a:p>
            <a:pPr marL="0" indent="0">
              <a:buNone/>
            </a:pPr>
            <a:r>
              <a:rPr lang="en-US" b="1" dirty="0"/>
              <a:t>⭐ Crawling</a:t>
            </a:r>
          </a:p>
          <a:p>
            <a:pPr marL="0" indent="0">
              <a:buNone/>
            </a:pPr>
            <a:r>
              <a:rPr lang="en-US" dirty="0" smtClean="0"/>
              <a:t>  &gt;Crawling </a:t>
            </a:r>
            <a:r>
              <a:rPr lang="en-US" dirty="0"/>
              <a:t>is the process where search engine bots (like </a:t>
            </a:r>
            <a:r>
              <a:rPr lang="en-US" dirty="0" err="1"/>
              <a:t>Googlebot</a:t>
            </a:r>
            <a:r>
              <a:rPr lang="en-US" dirty="0"/>
              <a:t>) </a:t>
            </a:r>
            <a:r>
              <a:rPr lang="en-US" b="1" dirty="0"/>
              <a:t>visit websites</a:t>
            </a:r>
            <a:r>
              <a:rPr lang="en-US" dirty="0"/>
              <a:t> to discover new pages and updates.</a:t>
            </a:r>
            <a:br>
              <a:rPr lang="en-US" dirty="0"/>
            </a:br>
            <a:r>
              <a:rPr lang="en-US" dirty="0"/>
              <a:t>Bots follow links from one page to another to collect information.</a:t>
            </a:r>
          </a:p>
          <a:p>
            <a:pPr marL="0" indent="0">
              <a:buNone/>
            </a:pPr>
            <a:r>
              <a:rPr lang="en-US" b="1" dirty="0"/>
              <a:t>⭐ Indexing</a:t>
            </a:r>
          </a:p>
          <a:p>
            <a:pPr marL="0" indent="0">
              <a:buNone/>
            </a:pPr>
            <a:r>
              <a:rPr lang="en-US" dirty="0" smtClean="0"/>
              <a:t>  &gt;Indexing </a:t>
            </a:r>
            <a:r>
              <a:rPr lang="en-US" dirty="0"/>
              <a:t>is when Google </a:t>
            </a:r>
            <a:r>
              <a:rPr lang="en-US" b="1" dirty="0"/>
              <a:t>stores and organizes</a:t>
            </a:r>
            <a:r>
              <a:rPr lang="en-US" dirty="0"/>
              <a:t> crawled pages in its database.</a:t>
            </a:r>
            <a:br>
              <a:rPr lang="en-US" dirty="0"/>
            </a:br>
            <a:r>
              <a:rPr lang="en-US" dirty="0"/>
              <a:t>If a page is indexed, it can appear in search results.</a:t>
            </a:r>
          </a:p>
          <a:p>
            <a:pPr marL="0" indent="0">
              <a:buNone/>
            </a:pPr>
            <a:r>
              <a:rPr lang="en-US" b="1" dirty="0"/>
              <a:t>⭐ Ranking</a:t>
            </a:r>
          </a:p>
          <a:p>
            <a:pPr marL="0" indent="0">
              <a:buNone/>
            </a:pPr>
            <a:r>
              <a:rPr lang="en-US" dirty="0" smtClean="0"/>
              <a:t>  &gt;Ranking </a:t>
            </a:r>
            <a:r>
              <a:rPr lang="en-US" dirty="0"/>
              <a:t>means where your page </a:t>
            </a:r>
            <a:r>
              <a:rPr lang="en-US" b="1" dirty="0"/>
              <a:t>appears on the SERP</a:t>
            </a:r>
            <a:r>
              <a:rPr lang="en-US" dirty="0"/>
              <a:t>.</a:t>
            </a:r>
            <a:br>
              <a:rPr lang="en-US" dirty="0"/>
            </a:br>
            <a:r>
              <a:rPr lang="en-US" dirty="0"/>
              <a:t>Higher ranking = your page appears at the top of search results.</a:t>
            </a:r>
          </a:p>
          <a:p>
            <a:pPr marL="0" indent="0">
              <a:buNone/>
            </a:pPr>
            <a:r>
              <a:rPr lang="en-US" b="1" dirty="0"/>
              <a:t>⭐ Crawl Budget</a:t>
            </a:r>
          </a:p>
          <a:p>
            <a:pPr marL="0" indent="0">
              <a:buNone/>
            </a:pPr>
            <a:r>
              <a:rPr lang="en-US" dirty="0" smtClean="0"/>
              <a:t>  &gt;Crawl </a:t>
            </a:r>
            <a:r>
              <a:rPr lang="en-US" dirty="0"/>
              <a:t>budget is the number of pages a search engine bot will </a:t>
            </a:r>
            <a:r>
              <a:rPr lang="en-US" b="1" dirty="0"/>
              <a:t>crawl on your website within a given time</a:t>
            </a:r>
            <a:r>
              <a:rPr lang="en-US" dirty="0"/>
              <a:t>.</a:t>
            </a:r>
            <a:br>
              <a:rPr lang="en-US" dirty="0"/>
            </a:br>
            <a:r>
              <a:rPr lang="en-US" dirty="0"/>
              <a:t>Large websites need good crawl budget so bots can crawl all pages.</a:t>
            </a:r>
          </a:p>
          <a:p>
            <a:endParaRPr lang="en-US" dirty="0"/>
          </a:p>
        </p:txBody>
      </p:sp>
    </p:spTree>
    <p:extLst>
      <p:ext uri="{BB962C8B-B14F-4D97-AF65-F5344CB8AC3E}">
        <p14:creationId xmlns:p14="http://schemas.microsoft.com/office/powerpoint/2010/main" val="263166429"/>
      </p:ext>
    </p:extLst>
  </p:cSld>
  <p:clrMapOvr>
    <a:masterClrMapping/>
  </p:clrMapOvr>
  <p:transition spd="slow">
    <p:push dir="u"/>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533400"/>
            <a:ext cx="7239000" cy="4846320"/>
          </a:xfrm>
        </p:spPr>
        <p:txBody>
          <a:bodyPr>
            <a:normAutofit fontScale="70000" lnSpcReduction="20000"/>
          </a:bodyPr>
          <a:lstStyle/>
          <a:p>
            <a:pPr marL="0" indent="0">
              <a:buNone/>
            </a:pPr>
            <a:r>
              <a:rPr lang="en-US" b="1" dirty="0"/>
              <a:t>⭐ Dwell Time</a:t>
            </a:r>
          </a:p>
          <a:p>
            <a:pPr marL="0" indent="0">
              <a:buNone/>
            </a:pPr>
            <a:r>
              <a:rPr lang="en-US" dirty="0" smtClean="0"/>
              <a:t>  &gt;Dwell </a:t>
            </a:r>
            <a:r>
              <a:rPr lang="en-US" dirty="0"/>
              <a:t>time is the </a:t>
            </a:r>
            <a:r>
              <a:rPr lang="en-US" b="1" dirty="0"/>
              <a:t>time a user spends on your page</a:t>
            </a:r>
            <a:r>
              <a:rPr lang="en-US" dirty="0"/>
              <a:t> after clicking it from the SERP </a:t>
            </a:r>
            <a:r>
              <a:rPr lang="en-US" b="1" dirty="0"/>
              <a:t>before returning back</a:t>
            </a:r>
            <a:r>
              <a:rPr lang="en-US" dirty="0"/>
              <a:t> to Google.</a:t>
            </a:r>
            <a:br>
              <a:rPr lang="en-US" dirty="0"/>
            </a:br>
            <a:r>
              <a:rPr lang="en-US" dirty="0"/>
              <a:t>Longer dwell time = better content quality.</a:t>
            </a:r>
          </a:p>
          <a:p>
            <a:pPr marL="0" indent="0">
              <a:buNone/>
            </a:pPr>
            <a:r>
              <a:rPr lang="en-US" b="1" dirty="0"/>
              <a:t>⭐ Pogo Sticking</a:t>
            </a:r>
          </a:p>
          <a:p>
            <a:pPr marL="0" indent="0">
              <a:buNone/>
            </a:pPr>
            <a:r>
              <a:rPr lang="en-US" dirty="0" smtClean="0"/>
              <a:t>  &gt;Pogo </a:t>
            </a:r>
            <a:r>
              <a:rPr lang="en-US" dirty="0"/>
              <a:t>sticking happens when a user </a:t>
            </a:r>
            <a:r>
              <a:rPr lang="en-US" b="1" dirty="0"/>
              <a:t>clicks a search result</a:t>
            </a:r>
            <a:r>
              <a:rPr lang="en-US" dirty="0"/>
              <a:t>, opens the page, </a:t>
            </a:r>
            <a:r>
              <a:rPr lang="en-US" b="1" dirty="0"/>
              <a:t>quickly comes back</a:t>
            </a:r>
            <a:r>
              <a:rPr lang="en-US" dirty="0"/>
              <a:t> to the SERP, and clicks another result.</a:t>
            </a:r>
            <a:br>
              <a:rPr lang="en-US" dirty="0"/>
            </a:br>
            <a:r>
              <a:rPr lang="en-US" dirty="0"/>
              <a:t>This shows that the first page didn’t satisfy the user.</a:t>
            </a:r>
          </a:p>
          <a:p>
            <a:pPr marL="0" indent="0">
              <a:buNone/>
            </a:pPr>
            <a:r>
              <a:rPr lang="en-US" b="1" dirty="0"/>
              <a:t>⭐ Bounce Rate</a:t>
            </a:r>
          </a:p>
          <a:p>
            <a:pPr marL="0" indent="0">
              <a:buNone/>
            </a:pPr>
            <a:r>
              <a:rPr lang="en-US" dirty="0" smtClean="0"/>
              <a:t>   &gt;Bounce </a:t>
            </a:r>
            <a:r>
              <a:rPr lang="en-US" dirty="0"/>
              <a:t>rate is the percentage of visitors who </a:t>
            </a:r>
            <a:r>
              <a:rPr lang="en-US" b="1" dirty="0"/>
              <a:t>open your page and leave without visiting another page</a:t>
            </a:r>
            <a:r>
              <a:rPr lang="en-US" dirty="0"/>
              <a:t> on your website.</a:t>
            </a:r>
            <a:br>
              <a:rPr lang="en-US" dirty="0"/>
            </a:br>
            <a:r>
              <a:rPr lang="en-US" dirty="0"/>
              <a:t>High bounce rate = poor user engagement.</a:t>
            </a:r>
          </a:p>
          <a:p>
            <a:pPr marL="0" indent="0">
              <a:buNone/>
            </a:pPr>
            <a:r>
              <a:rPr lang="en-US" b="1" dirty="0"/>
              <a:t>⭐ CTR (Click-Through Rate)</a:t>
            </a:r>
          </a:p>
          <a:p>
            <a:pPr marL="0" indent="0">
              <a:buNone/>
            </a:pPr>
            <a:r>
              <a:rPr lang="en-US" dirty="0" smtClean="0"/>
              <a:t>    &gt;CTR </a:t>
            </a:r>
            <a:r>
              <a:rPr lang="en-US" dirty="0"/>
              <a:t>is the percentage of people who </a:t>
            </a:r>
            <a:r>
              <a:rPr lang="en-US" b="1" dirty="0"/>
              <a:t>see your page on SERP and click on it</a:t>
            </a:r>
            <a:r>
              <a:rPr lang="en-US" dirty="0"/>
              <a:t>.</a:t>
            </a:r>
            <a:br>
              <a:rPr lang="en-US" dirty="0"/>
            </a:br>
            <a:r>
              <a:rPr lang="en-US" dirty="0"/>
              <a:t>Higher CTR = better title, meta description, and relevance.</a:t>
            </a:r>
          </a:p>
          <a:p>
            <a:endParaRPr lang="en-US" dirty="0"/>
          </a:p>
        </p:txBody>
      </p:sp>
      <p:cxnSp>
        <p:nvCxnSpPr>
          <p:cNvPr id="5" name="Straight Connector 4"/>
          <p:cNvCxnSpPr/>
          <p:nvPr/>
        </p:nvCxnSpPr>
        <p:spPr>
          <a:xfrm>
            <a:off x="2438400" y="5403273"/>
            <a:ext cx="2514600" cy="0"/>
          </a:xfrm>
          <a:prstGeom prst="line">
            <a:avLst/>
          </a:prstGeom>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497842521"/>
      </p:ext>
    </p:extLst>
  </p:cSld>
  <p:clrMapOvr>
    <a:masterClrMapping/>
  </p:clrMapOvr>
  <p:transition spd="slow">
    <p:push dir="u"/>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0"/>
            <a:ext cx="7239000" cy="701040"/>
          </a:xfrm>
        </p:spPr>
        <p:style>
          <a:lnRef idx="2">
            <a:schemeClr val="dk1">
              <a:shade val="50000"/>
            </a:schemeClr>
          </a:lnRef>
          <a:fillRef idx="1">
            <a:schemeClr val="dk1"/>
          </a:fillRef>
          <a:effectRef idx="0">
            <a:schemeClr val="dk1"/>
          </a:effectRef>
          <a:fontRef idx="minor">
            <a:schemeClr val="lt1"/>
          </a:fontRef>
        </p:style>
        <p:txBody>
          <a:bodyPr/>
          <a:lstStyle/>
          <a:p>
            <a:r>
              <a:rPr lang="en-US" dirty="0" smtClean="0"/>
              <a:t>BACKLINKS SHEET:</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2425700"/>
            <a:ext cx="7239000" cy="3214687"/>
          </a:xfrm>
        </p:spPr>
      </p:pic>
    </p:spTree>
    <p:extLst>
      <p:ext uri="{BB962C8B-B14F-4D97-AF65-F5344CB8AC3E}">
        <p14:creationId xmlns:p14="http://schemas.microsoft.com/office/powerpoint/2010/main" val="2740109212"/>
      </p:ext>
    </p:extLst>
  </p:cSld>
  <p:clrMapOvr>
    <a:masterClrMapping/>
  </p:clrMapOvr>
  <p:transition spd="slow">
    <p:push dir="u"/>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38200"/>
            <a:ext cx="7239000" cy="624840"/>
          </a:xfrm>
        </p:spPr>
        <p:style>
          <a:lnRef idx="2">
            <a:schemeClr val="dk1">
              <a:shade val="50000"/>
            </a:schemeClr>
          </a:lnRef>
          <a:fillRef idx="1">
            <a:schemeClr val="dk1"/>
          </a:fillRef>
          <a:effectRef idx="0">
            <a:schemeClr val="dk1"/>
          </a:effectRef>
          <a:fontRef idx="minor">
            <a:schemeClr val="lt1"/>
          </a:fontRef>
        </p:style>
        <p:txBody>
          <a:bodyPr>
            <a:normAutofit/>
          </a:bodyPr>
          <a:lstStyle/>
          <a:p>
            <a:r>
              <a:rPr lang="en-US" sz="3200" dirty="0"/>
              <a:t>Broken link &amp; broken link tool:</a:t>
            </a:r>
          </a:p>
        </p:txBody>
      </p:sp>
      <p:sp>
        <p:nvSpPr>
          <p:cNvPr id="3" name="Content Placeholder 2"/>
          <p:cNvSpPr>
            <a:spLocks noGrp="1"/>
          </p:cNvSpPr>
          <p:nvPr>
            <p:ph idx="1"/>
          </p:nvPr>
        </p:nvSpPr>
        <p:spPr/>
        <p:txBody>
          <a:bodyPr/>
          <a:lstStyle/>
          <a:p>
            <a:r>
              <a:rPr lang="en-US" dirty="0"/>
              <a:t>A </a:t>
            </a:r>
            <a:r>
              <a:rPr lang="en-US" b="1" dirty="0"/>
              <a:t>broken link</a:t>
            </a:r>
            <a:r>
              <a:rPr lang="en-US" dirty="0"/>
              <a:t> (also called a </a:t>
            </a:r>
            <a:r>
              <a:rPr lang="en-US" i="1" dirty="0"/>
              <a:t>dead link</a:t>
            </a:r>
            <a:r>
              <a:rPr lang="en-US" dirty="0"/>
              <a:t> or </a:t>
            </a:r>
            <a:r>
              <a:rPr lang="en-US" i="1" dirty="0"/>
              <a:t>404 link</a:t>
            </a:r>
            <a:r>
              <a:rPr lang="en-US" dirty="0"/>
              <a:t>) is a hyperlink on a website that </a:t>
            </a:r>
            <a:r>
              <a:rPr lang="en-US" b="1" dirty="0"/>
              <a:t>no longer works</a:t>
            </a:r>
            <a:r>
              <a:rPr lang="en-US" dirty="0"/>
              <a:t>.</a:t>
            </a:r>
            <a:br>
              <a:rPr lang="en-US" dirty="0"/>
            </a:br>
            <a:r>
              <a:rPr lang="en-US" dirty="0"/>
              <a:t>When a user clicks it, the page does </a:t>
            </a:r>
            <a:r>
              <a:rPr lang="en-US" b="1" dirty="0"/>
              <a:t>not open</a:t>
            </a:r>
            <a:r>
              <a:rPr lang="en-US" dirty="0"/>
              <a:t> and usually shows a </a:t>
            </a:r>
            <a:r>
              <a:rPr lang="en-US" b="1" dirty="0"/>
              <a:t>404 error</a:t>
            </a:r>
            <a:r>
              <a:rPr lang="en-US" dirty="0" smtClean="0"/>
              <a:t>.</a:t>
            </a:r>
            <a:br>
              <a:rPr lang="en-US" dirty="0" smtClean="0"/>
            </a:br>
            <a:r>
              <a:rPr lang="en-US" dirty="0" smtClean="0"/>
              <a:t/>
            </a:r>
            <a:br>
              <a:rPr lang="en-US" dirty="0" smtClean="0"/>
            </a:br>
            <a:r>
              <a:rPr lang="en-US" dirty="0" smtClean="0"/>
              <a:t>&gt;</a:t>
            </a:r>
            <a:r>
              <a:rPr lang="en-US" b="1" dirty="0" smtClean="0"/>
              <a:t>Screaming </a:t>
            </a:r>
            <a:r>
              <a:rPr lang="en-US" b="1" dirty="0"/>
              <a:t>Frog SEO Spider</a:t>
            </a:r>
            <a:endParaRPr lang="en-US" dirty="0"/>
          </a:p>
          <a:p>
            <a:pPr marL="0" indent="0">
              <a:buNone/>
            </a:pPr>
            <a:r>
              <a:rPr lang="en-US" b="1" dirty="0" smtClean="0"/>
              <a:t>   &gt;Google </a:t>
            </a:r>
            <a:r>
              <a:rPr lang="en-US" b="1" dirty="0"/>
              <a:t>Search Console</a:t>
            </a:r>
            <a:r>
              <a:rPr lang="en-US" dirty="0"/>
              <a:t> </a:t>
            </a:r>
          </a:p>
          <a:p>
            <a:pPr marL="0" indent="0">
              <a:buNone/>
            </a:pPr>
            <a:r>
              <a:rPr lang="en-US" b="1" dirty="0" smtClean="0"/>
              <a:t>   &gt;Dead </a:t>
            </a:r>
            <a:r>
              <a:rPr lang="en-US" b="1" dirty="0"/>
              <a:t>Link Checker</a:t>
            </a:r>
            <a:endParaRPr lang="en-US" dirty="0"/>
          </a:p>
          <a:p>
            <a:endParaRPr lang="en-US" dirty="0"/>
          </a:p>
        </p:txBody>
      </p:sp>
    </p:spTree>
    <p:extLst>
      <p:ext uri="{BB962C8B-B14F-4D97-AF65-F5344CB8AC3E}">
        <p14:creationId xmlns:p14="http://schemas.microsoft.com/office/powerpoint/2010/main" val="2077528656"/>
      </p:ext>
    </p:extLst>
  </p:cSld>
  <p:clrMapOvr>
    <a:masterClrMapping/>
  </p:clrMapOvr>
  <p:transition spd="slow">
    <p:push dir="u"/>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0"/>
            <a:ext cx="7239000" cy="701040"/>
          </a:xfrm>
        </p:spPr>
        <p:style>
          <a:lnRef idx="2">
            <a:schemeClr val="dk1">
              <a:shade val="50000"/>
            </a:schemeClr>
          </a:lnRef>
          <a:fillRef idx="1">
            <a:schemeClr val="dk1"/>
          </a:fillRef>
          <a:effectRef idx="0">
            <a:schemeClr val="dk1"/>
          </a:effectRef>
          <a:fontRef idx="minor">
            <a:schemeClr val="lt1"/>
          </a:fontRef>
        </p:style>
        <p:txBody>
          <a:bodyPr/>
          <a:lstStyle/>
          <a:p>
            <a:r>
              <a:rPr lang="en-US" dirty="0" smtClean="0"/>
              <a:t>Lost link &amp; lost link tool:</a:t>
            </a:r>
            <a:endParaRPr lang="en-US" dirty="0"/>
          </a:p>
        </p:txBody>
      </p:sp>
      <p:sp>
        <p:nvSpPr>
          <p:cNvPr id="3" name="Content Placeholder 2"/>
          <p:cNvSpPr>
            <a:spLocks noGrp="1"/>
          </p:cNvSpPr>
          <p:nvPr>
            <p:ph idx="1"/>
          </p:nvPr>
        </p:nvSpPr>
        <p:spPr/>
        <p:txBody>
          <a:bodyPr/>
          <a:lstStyle/>
          <a:p>
            <a:r>
              <a:rPr lang="en-US" dirty="0"/>
              <a:t>A </a:t>
            </a:r>
            <a:r>
              <a:rPr lang="en-US" b="1" dirty="0"/>
              <a:t>Lost Link Tool</a:t>
            </a:r>
            <a:r>
              <a:rPr lang="en-US" dirty="0"/>
              <a:t> is an SEO tool used to </a:t>
            </a:r>
            <a:r>
              <a:rPr lang="en-US" b="1" dirty="0"/>
              <a:t>identify backlinks that your website had in the past but have now been removed, deleted, or lost</a:t>
            </a:r>
            <a:r>
              <a:rPr lang="en-US" dirty="0" smtClean="0"/>
              <a:t>.</a:t>
            </a:r>
            <a:br>
              <a:rPr lang="en-US" dirty="0" smtClean="0"/>
            </a:br>
            <a:r>
              <a:rPr lang="en-US" dirty="0" smtClean="0"/>
              <a:t/>
            </a:r>
            <a:br>
              <a:rPr lang="en-US" dirty="0" smtClean="0"/>
            </a:br>
            <a:r>
              <a:rPr lang="en-US" dirty="0" smtClean="0"/>
              <a:t>&gt;</a:t>
            </a:r>
            <a:r>
              <a:rPr lang="en-US" b="1" dirty="0" err="1" smtClean="0"/>
              <a:t>Ahrefs</a:t>
            </a:r>
            <a:r>
              <a:rPr lang="en-US" b="1" dirty="0" smtClean="0"/>
              <a:t> </a:t>
            </a:r>
            <a:r>
              <a:rPr lang="en-US" b="1" dirty="0"/>
              <a:t>– Lost Backlinks Report</a:t>
            </a:r>
            <a:endParaRPr lang="en-US" dirty="0"/>
          </a:p>
          <a:p>
            <a:pPr marL="0" indent="0">
              <a:buNone/>
            </a:pPr>
            <a:r>
              <a:rPr lang="en-US" b="1" dirty="0" smtClean="0"/>
              <a:t>   &gt;</a:t>
            </a:r>
            <a:r>
              <a:rPr lang="en-US" b="1" dirty="0" err="1" smtClean="0"/>
              <a:t>SEMrush</a:t>
            </a:r>
            <a:r>
              <a:rPr lang="en-US" b="1" dirty="0" smtClean="0"/>
              <a:t> </a:t>
            </a:r>
            <a:r>
              <a:rPr lang="en-US" b="1" dirty="0"/>
              <a:t>– Backlink Audit (Lost Links)</a:t>
            </a:r>
            <a:endParaRPr lang="en-US" dirty="0"/>
          </a:p>
          <a:p>
            <a:pPr marL="0" indent="0">
              <a:buNone/>
            </a:pPr>
            <a:r>
              <a:rPr lang="en-US" b="1" dirty="0"/>
              <a:t> </a:t>
            </a:r>
            <a:r>
              <a:rPr lang="en-US" b="1" dirty="0" smtClean="0"/>
              <a:t>  &gt;</a:t>
            </a:r>
            <a:r>
              <a:rPr lang="en-US" b="1" dirty="0" err="1" smtClean="0"/>
              <a:t>Moz</a:t>
            </a:r>
            <a:r>
              <a:rPr lang="en-US" b="1" dirty="0" smtClean="0"/>
              <a:t> </a:t>
            </a:r>
            <a:r>
              <a:rPr lang="en-US" b="1" dirty="0"/>
              <a:t>Link Explorer – Lost Links</a:t>
            </a:r>
            <a:endParaRPr lang="en-US" dirty="0"/>
          </a:p>
          <a:p>
            <a:endParaRPr lang="en-US" dirty="0"/>
          </a:p>
        </p:txBody>
      </p:sp>
    </p:spTree>
    <p:extLst>
      <p:ext uri="{BB962C8B-B14F-4D97-AF65-F5344CB8AC3E}">
        <p14:creationId xmlns:p14="http://schemas.microsoft.com/office/powerpoint/2010/main" val="1919650909"/>
      </p:ext>
    </p:extLst>
  </p:cSld>
  <p:clrMapOvr>
    <a:masterClrMapping/>
  </p:clrMapOvr>
  <p:transition spd="slow">
    <p:push dir="u"/>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E- COMMERCE </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9200" y="2362200"/>
            <a:ext cx="6096000" cy="2667000"/>
          </a:xfrm>
          <a:prstGeom prst="rect">
            <a:avLst/>
          </a:prstGeom>
        </p:spPr>
      </p:pic>
    </p:spTree>
    <p:extLst>
      <p:ext uri="{BB962C8B-B14F-4D97-AF65-F5344CB8AC3E}">
        <p14:creationId xmlns:p14="http://schemas.microsoft.com/office/powerpoint/2010/main" val="2352271684"/>
      </p:ext>
    </p:extLst>
  </p:cSld>
  <p:clrMapOvr>
    <a:masterClrMapping/>
  </p:clrMapOvr>
  <p:transition spd="slow">
    <p:push dir="u"/>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85800"/>
            <a:ext cx="7239000" cy="777240"/>
          </a:xfrm>
        </p:spPr>
        <p:style>
          <a:lnRef idx="2">
            <a:schemeClr val="dk1">
              <a:shade val="50000"/>
            </a:schemeClr>
          </a:lnRef>
          <a:fillRef idx="1">
            <a:schemeClr val="dk1"/>
          </a:fillRef>
          <a:effectRef idx="0">
            <a:schemeClr val="dk1"/>
          </a:effectRef>
          <a:fontRef idx="minor">
            <a:schemeClr val="lt1"/>
          </a:fontRef>
        </p:style>
        <p:txBody>
          <a:bodyPr>
            <a:normAutofit fontScale="90000"/>
          </a:bodyPr>
          <a:lstStyle/>
          <a:p>
            <a:r>
              <a:rPr lang="en-US" dirty="0" smtClean="0"/>
              <a:t>FACEBOOK LOGO + COVER PHOTO</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33400" y="2362200"/>
            <a:ext cx="7239000" cy="3276600"/>
          </a:xfrm>
        </p:spPr>
      </p:pic>
    </p:spTree>
    <p:extLst>
      <p:ext uri="{BB962C8B-B14F-4D97-AF65-F5344CB8AC3E}">
        <p14:creationId xmlns:p14="http://schemas.microsoft.com/office/powerpoint/2010/main" val="2883349448"/>
      </p:ext>
    </p:extLst>
  </p:cSld>
  <p:clrMapOvr>
    <a:masterClrMapping/>
  </p:clrMapOvr>
  <p:transition spd="slow">
    <p:push dir="u"/>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2590800" cy="548640"/>
          </a:xfrm>
        </p:spPr>
        <p:style>
          <a:lnRef idx="2">
            <a:schemeClr val="dk1">
              <a:shade val="50000"/>
            </a:schemeClr>
          </a:lnRef>
          <a:fillRef idx="1">
            <a:schemeClr val="dk1"/>
          </a:fillRef>
          <a:effectRef idx="0">
            <a:schemeClr val="dk1"/>
          </a:effectRef>
          <a:fontRef idx="minor">
            <a:schemeClr val="lt1"/>
          </a:fontRef>
        </p:style>
        <p:txBody>
          <a:bodyPr>
            <a:normAutofit fontScale="90000"/>
          </a:bodyPr>
          <a:lstStyle/>
          <a:p>
            <a:r>
              <a:rPr lang="en-US" dirty="0" err="1" smtClean="0"/>
              <a:t>Shopify</a:t>
            </a:r>
            <a:r>
              <a:rPr lang="en-US" dirty="0" smtClean="0"/>
              <a:t>:</a:t>
            </a:r>
            <a:endParaRPr lang="en-US" dirty="0"/>
          </a:p>
        </p:txBody>
      </p:sp>
      <p:sp>
        <p:nvSpPr>
          <p:cNvPr id="3" name="Content Placeholder 2"/>
          <p:cNvSpPr>
            <a:spLocks noGrp="1"/>
          </p:cNvSpPr>
          <p:nvPr>
            <p:ph idx="1"/>
          </p:nvPr>
        </p:nvSpPr>
        <p:spPr/>
        <p:txBody>
          <a:bodyPr/>
          <a:lstStyle/>
          <a:p>
            <a:r>
              <a:rPr lang="en-US" dirty="0" err="1"/>
              <a:t>Shopify</a:t>
            </a:r>
            <a:r>
              <a:rPr lang="en-US" dirty="0"/>
              <a:t> is an </a:t>
            </a:r>
            <a:r>
              <a:rPr lang="en-US" b="1" dirty="0"/>
              <a:t>e-commerce platform</a:t>
            </a:r>
            <a:r>
              <a:rPr lang="en-US" dirty="0"/>
              <a:t> that allows you to </a:t>
            </a:r>
            <a:r>
              <a:rPr lang="en-US" b="1" dirty="0"/>
              <a:t>create, manage, and grow an online store</a:t>
            </a:r>
            <a:r>
              <a:rPr lang="en-US" dirty="0"/>
              <a:t> without needing advanced technical skills</a:t>
            </a:r>
            <a:r>
              <a:rPr lang="en-US" dirty="0" smtClean="0"/>
              <a:t>.</a:t>
            </a:r>
            <a:br>
              <a:rPr lang="en-US" dirty="0" smtClean="0"/>
            </a:br>
            <a:r>
              <a:rPr lang="en-US" dirty="0" smtClean="0"/>
              <a:t>⭐ </a:t>
            </a:r>
            <a:r>
              <a:rPr lang="en-US" b="1" dirty="0"/>
              <a:t>Simple </a:t>
            </a:r>
            <a:r>
              <a:rPr lang="en-US" b="1" dirty="0" smtClean="0"/>
              <a:t>Explanation:</a:t>
            </a:r>
            <a:br>
              <a:rPr lang="en-US" b="1" dirty="0" smtClean="0"/>
            </a:br>
            <a:r>
              <a:rPr lang="en-US" dirty="0" smtClean="0"/>
              <a:t>Create </a:t>
            </a:r>
            <a:r>
              <a:rPr lang="en-US" dirty="0"/>
              <a:t>your own online shop</a:t>
            </a:r>
          </a:p>
          <a:p>
            <a:r>
              <a:rPr lang="en-US" sz="2000" dirty="0"/>
              <a:t>Add products (like watches, clothes, accessories, etc.)</a:t>
            </a:r>
          </a:p>
          <a:p>
            <a:r>
              <a:rPr lang="en-US" sz="2000" dirty="0"/>
              <a:t>Accept payments (Card, COD, PayPal, etc.)</a:t>
            </a:r>
          </a:p>
          <a:p>
            <a:r>
              <a:rPr lang="en-US" sz="2000" dirty="0"/>
              <a:t>Track orders &amp; manage customers</a:t>
            </a:r>
          </a:p>
          <a:p>
            <a:r>
              <a:rPr lang="en-US" sz="2000" dirty="0"/>
              <a:t>Customize your store design easily</a:t>
            </a:r>
          </a:p>
          <a:p>
            <a:endParaRPr lang="en-US" dirty="0"/>
          </a:p>
        </p:txBody>
      </p:sp>
    </p:spTree>
    <p:extLst>
      <p:ext uri="{BB962C8B-B14F-4D97-AF65-F5344CB8AC3E}">
        <p14:creationId xmlns:p14="http://schemas.microsoft.com/office/powerpoint/2010/main" val="3256475419"/>
      </p:ext>
    </p:extLst>
  </p:cSld>
  <p:clrMapOvr>
    <a:masterClrMapping/>
  </p:clrMapOvr>
  <p:transition spd="slow">
    <p:push dir="u"/>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85800"/>
            <a:ext cx="7239000" cy="762000"/>
          </a:xfrm>
        </p:spPr>
        <p:style>
          <a:lnRef idx="2">
            <a:schemeClr val="dk1">
              <a:shade val="50000"/>
            </a:schemeClr>
          </a:lnRef>
          <a:fillRef idx="1">
            <a:schemeClr val="dk1"/>
          </a:fillRef>
          <a:effectRef idx="0">
            <a:schemeClr val="dk1"/>
          </a:effectRef>
          <a:fontRef idx="minor">
            <a:schemeClr val="lt1"/>
          </a:fontRef>
        </p:style>
        <p:txBody>
          <a:bodyPr/>
          <a:lstStyle/>
          <a:p>
            <a:r>
              <a:rPr lang="en-US" dirty="0" err="1" smtClean="0"/>
              <a:t>Shopify</a:t>
            </a:r>
            <a:r>
              <a:rPr lang="en-US" dirty="0" smtClean="0"/>
              <a:t> DASHBOARD:</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2223294"/>
            <a:ext cx="7239000" cy="3619500"/>
          </a:xfrm>
        </p:spPr>
      </p:pic>
    </p:spTree>
    <p:extLst>
      <p:ext uri="{BB962C8B-B14F-4D97-AF65-F5344CB8AC3E}">
        <p14:creationId xmlns:p14="http://schemas.microsoft.com/office/powerpoint/2010/main" val="3318277935"/>
      </p:ext>
    </p:extLst>
  </p:cSld>
  <p:clrMapOvr>
    <a:masterClrMapping/>
  </p:clrMapOvr>
  <p:transition spd="slow">
    <p:push dir="u"/>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7239000" cy="548640"/>
          </a:xfrm>
        </p:spPr>
        <p:style>
          <a:lnRef idx="2">
            <a:schemeClr val="dk1">
              <a:shade val="50000"/>
            </a:schemeClr>
          </a:lnRef>
          <a:fillRef idx="1">
            <a:schemeClr val="dk1"/>
          </a:fillRef>
          <a:effectRef idx="0">
            <a:schemeClr val="dk1"/>
          </a:effectRef>
          <a:fontRef idx="minor">
            <a:schemeClr val="lt1"/>
          </a:fontRef>
        </p:style>
        <p:txBody>
          <a:bodyPr>
            <a:normAutofit fontScale="90000"/>
          </a:bodyPr>
          <a:lstStyle/>
          <a:p>
            <a:r>
              <a:rPr lang="en-US" dirty="0" smtClean="0"/>
              <a:t>SHOPIFY STORE:</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2278938"/>
            <a:ext cx="7239000" cy="3508212"/>
          </a:xfrm>
        </p:spPr>
      </p:pic>
    </p:spTree>
    <p:extLst>
      <p:ext uri="{BB962C8B-B14F-4D97-AF65-F5344CB8AC3E}">
        <p14:creationId xmlns:p14="http://schemas.microsoft.com/office/powerpoint/2010/main" val="299411675"/>
      </p:ext>
    </p:extLst>
  </p:cSld>
  <p:clrMapOvr>
    <a:masterClrMapping/>
  </p:clrMapOvr>
  <p:transition spd="slow">
    <p:push dir="u"/>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38200"/>
            <a:ext cx="7239000" cy="624840"/>
          </a:xfrm>
        </p:spPr>
        <p:style>
          <a:lnRef idx="2">
            <a:schemeClr val="dk1">
              <a:shade val="50000"/>
            </a:schemeClr>
          </a:lnRef>
          <a:fillRef idx="1">
            <a:schemeClr val="dk1"/>
          </a:fillRef>
          <a:effectRef idx="0">
            <a:schemeClr val="dk1"/>
          </a:effectRef>
          <a:fontRef idx="minor">
            <a:schemeClr val="lt1"/>
          </a:fontRef>
        </p:style>
        <p:txBody>
          <a:bodyPr/>
          <a:lstStyle/>
          <a:p>
            <a:r>
              <a:rPr lang="en-US" dirty="0" smtClean="0"/>
              <a:t>PRODUCT LISTING:</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2270989"/>
            <a:ext cx="7239000" cy="3524110"/>
          </a:xfrm>
        </p:spPr>
      </p:pic>
    </p:spTree>
    <p:extLst>
      <p:ext uri="{BB962C8B-B14F-4D97-AF65-F5344CB8AC3E}">
        <p14:creationId xmlns:p14="http://schemas.microsoft.com/office/powerpoint/2010/main" val="93359234"/>
      </p:ext>
    </p:extLst>
  </p:cSld>
  <p:clrMapOvr>
    <a:masterClrMapping/>
  </p:clrMapOvr>
  <p:transition spd="slow">
    <p:push dir="u"/>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38200"/>
            <a:ext cx="7239000" cy="624840"/>
          </a:xfrm>
        </p:spPr>
        <p:style>
          <a:lnRef idx="2">
            <a:schemeClr val="dk1">
              <a:shade val="50000"/>
            </a:schemeClr>
          </a:lnRef>
          <a:fillRef idx="1">
            <a:schemeClr val="dk1"/>
          </a:fillRef>
          <a:effectRef idx="0">
            <a:schemeClr val="dk1"/>
          </a:effectRef>
          <a:fontRef idx="minor">
            <a:schemeClr val="lt1"/>
          </a:fontRef>
        </p:style>
        <p:txBody>
          <a:bodyPr/>
          <a:lstStyle/>
          <a:p>
            <a:r>
              <a:rPr lang="en-US" dirty="0" smtClean="0"/>
              <a:t>Facebook &amp; INSTAGRAM :</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2228601"/>
            <a:ext cx="7239000" cy="3608885"/>
          </a:xfrm>
        </p:spPr>
      </p:pic>
    </p:spTree>
    <p:extLst>
      <p:ext uri="{BB962C8B-B14F-4D97-AF65-F5344CB8AC3E}">
        <p14:creationId xmlns:p14="http://schemas.microsoft.com/office/powerpoint/2010/main" val="3849480429"/>
      </p:ext>
    </p:extLst>
  </p:cSld>
  <p:clrMapOvr>
    <a:masterClrMapping/>
  </p:clrMapOvr>
  <p:transition spd="slow">
    <p:push dir="u"/>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85800"/>
            <a:ext cx="7239000" cy="777240"/>
          </a:xfrm>
        </p:spPr>
        <p:style>
          <a:lnRef idx="2">
            <a:schemeClr val="dk1">
              <a:shade val="50000"/>
            </a:schemeClr>
          </a:lnRef>
          <a:fillRef idx="1">
            <a:schemeClr val="dk1"/>
          </a:fillRef>
          <a:effectRef idx="0">
            <a:schemeClr val="dk1"/>
          </a:effectRef>
          <a:fontRef idx="minor">
            <a:schemeClr val="lt1"/>
          </a:fontRef>
        </p:style>
        <p:txBody>
          <a:bodyPr/>
          <a:lstStyle/>
          <a:p>
            <a:r>
              <a:rPr lang="en-US" dirty="0" smtClean="0"/>
              <a:t>Google search console:</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2223294"/>
            <a:ext cx="7239000" cy="3619500"/>
          </a:xfrm>
        </p:spPr>
      </p:pic>
    </p:spTree>
    <p:extLst>
      <p:ext uri="{BB962C8B-B14F-4D97-AF65-F5344CB8AC3E}">
        <p14:creationId xmlns:p14="http://schemas.microsoft.com/office/powerpoint/2010/main" val="116721863"/>
      </p:ext>
    </p:extLst>
  </p:cSld>
  <p:clrMapOvr>
    <a:masterClrMapping/>
  </p:clrMapOvr>
  <p:transition spd="slow">
    <p:push dir="u"/>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2819400" cy="548640"/>
          </a:xfrm>
        </p:spPr>
        <p:style>
          <a:lnRef idx="2">
            <a:schemeClr val="dk1">
              <a:shade val="50000"/>
            </a:schemeClr>
          </a:lnRef>
          <a:fillRef idx="1">
            <a:schemeClr val="dk1"/>
          </a:fillRef>
          <a:effectRef idx="0">
            <a:schemeClr val="dk1"/>
          </a:effectRef>
          <a:fontRef idx="minor">
            <a:schemeClr val="lt1"/>
          </a:fontRef>
        </p:style>
        <p:txBody>
          <a:bodyPr>
            <a:normAutofit fontScale="90000"/>
          </a:bodyPr>
          <a:lstStyle/>
          <a:p>
            <a:r>
              <a:rPr lang="en-US" dirty="0" smtClean="0"/>
              <a:t>SEO TAGS:</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8600" y="2209800"/>
            <a:ext cx="3733800" cy="3548844"/>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19600" y="1981200"/>
            <a:ext cx="3103418" cy="4572000"/>
          </a:xfrm>
          <a:prstGeom prst="rect">
            <a:avLst/>
          </a:prstGeom>
        </p:spPr>
      </p:pic>
    </p:spTree>
    <p:extLst>
      <p:ext uri="{BB962C8B-B14F-4D97-AF65-F5344CB8AC3E}">
        <p14:creationId xmlns:p14="http://schemas.microsoft.com/office/powerpoint/2010/main" val="1717145484"/>
      </p:ext>
    </p:extLst>
  </p:cSld>
  <p:clrMapOvr>
    <a:masterClrMapping/>
  </p:clrMapOvr>
  <p:transition spd="slow">
    <p:push dir="u"/>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838200"/>
            <a:ext cx="7239000" cy="609600"/>
          </a:xfrm>
        </p:spPr>
        <p:style>
          <a:lnRef idx="2">
            <a:schemeClr val="dk1">
              <a:shade val="50000"/>
            </a:schemeClr>
          </a:lnRef>
          <a:fillRef idx="1">
            <a:schemeClr val="dk1"/>
          </a:fillRef>
          <a:effectRef idx="0">
            <a:schemeClr val="dk1"/>
          </a:effectRef>
          <a:fontRef idx="minor">
            <a:schemeClr val="lt1"/>
          </a:fontRef>
        </p:style>
        <p:txBody>
          <a:bodyPr>
            <a:normAutofit/>
          </a:bodyPr>
          <a:lstStyle/>
          <a:p>
            <a:r>
              <a:rPr lang="en-US" sz="2800" dirty="0" smtClean="0"/>
              <a:t>FACEBOOK LOGO AND COVER PHOTO:</a:t>
            </a:r>
            <a:endParaRPr lang="en-US" sz="2800"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2456468"/>
            <a:ext cx="7239000" cy="3153151"/>
          </a:xfrm>
        </p:spPr>
      </p:pic>
    </p:spTree>
    <p:extLst>
      <p:ext uri="{BB962C8B-B14F-4D97-AF65-F5344CB8AC3E}">
        <p14:creationId xmlns:p14="http://schemas.microsoft.com/office/powerpoint/2010/main" val="3120186356"/>
      </p:ext>
    </p:extLst>
  </p:cSld>
  <p:clrMapOvr>
    <a:masterClrMapping/>
  </p:clrMapOvr>
  <p:transition spd="slow">
    <p:push dir="u"/>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85800"/>
            <a:ext cx="4343400" cy="777240"/>
          </a:xfrm>
        </p:spPr>
        <p:style>
          <a:lnRef idx="2">
            <a:schemeClr val="dk1">
              <a:shade val="50000"/>
            </a:schemeClr>
          </a:lnRef>
          <a:fillRef idx="1">
            <a:schemeClr val="dk1"/>
          </a:fillRef>
          <a:effectRef idx="0">
            <a:schemeClr val="dk1"/>
          </a:effectRef>
          <a:fontRef idx="minor">
            <a:schemeClr val="lt1"/>
          </a:fontRef>
        </p:style>
        <p:txBody>
          <a:bodyPr/>
          <a:lstStyle/>
          <a:p>
            <a:r>
              <a:rPr lang="en-US" dirty="0" smtClean="0"/>
              <a:t>POSTS &amp; REELS:</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2504624"/>
            <a:ext cx="7239000" cy="3056839"/>
          </a:xfrm>
        </p:spPr>
      </p:pic>
    </p:spTree>
    <p:extLst>
      <p:ext uri="{BB962C8B-B14F-4D97-AF65-F5344CB8AC3E}">
        <p14:creationId xmlns:p14="http://schemas.microsoft.com/office/powerpoint/2010/main" val="1282091456"/>
      </p:ext>
    </p:extLst>
  </p:cSld>
  <p:clrMapOvr>
    <a:masterClrMapping/>
  </p:clrMapOvr>
  <p:transition spd="slow">
    <p:push dir="u"/>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38200"/>
            <a:ext cx="6858000" cy="624840"/>
          </a:xfrm>
        </p:spPr>
        <p:style>
          <a:lnRef idx="2">
            <a:schemeClr val="dk1">
              <a:shade val="50000"/>
            </a:schemeClr>
          </a:lnRef>
          <a:fillRef idx="1">
            <a:schemeClr val="dk1"/>
          </a:fillRef>
          <a:effectRef idx="0">
            <a:schemeClr val="dk1"/>
          </a:effectRef>
          <a:fontRef idx="minor">
            <a:schemeClr val="lt1"/>
          </a:fontRef>
        </p:style>
        <p:txBody>
          <a:bodyPr/>
          <a:lstStyle/>
          <a:p>
            <a:r>
              <a:rPr lang="en-US" dirty="0" smtClean="0"/>
              <a:t>INSTAGRAM BUSSNIESS PAGE:</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2386814"/>
            <a:ext cx="7239000" cy="3292459"/>
          </a:xfrm>
        </p:spPr>
      </p:pic>
    </p:spTree>
    <p:extLst>
      <p:ext uri="{BB962C8B-B14F-4D97-AF65-F5344CB8AC3E}">
        <p14:creationId xmlns:p14="http://schemas.microsoft.com/office/powerpoint/2010/main" val="2734236020"/>
      </p:ext>
    </p:extLst>
  </p:cSld>
  <p:clrMapOvr>
    <a:masterClrMapping/>
  </p:clrMapOvr>
  <p:transition spd="slow">
    <p:push dir="u"/>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9600"/>
            <a:ext cx="7239000" cy="853440"/>
          </a:xfrm>
        </p:spPr>
        <p:style>
          <a:lnRef idx="2">
            <a:schemeClr val="dk1">
              <a:shade val="50000"/>
            </a:schemeClr>
          </a:lnRef>
          <a:fillRef idx="1">
            <a:schemeClr val="dk1"/>
          </a:fillRef>
          <a:effectRef idx="0">
            <a:schemeClr val="dk1"/>
          </a:effectRef>
          <a:fontRef idx="minor">
            <a:schemeClr val="lt1"/>
          </a:fontRef>
        </p:style>
        <p:txBody>
          <a:bodyPr/>
          <a:lstStyle/>
          <a:p>
            <a:r>
              <a:rPr lang="en-US" dirty="0" smtClean="0"/>
              <a:t>Facebook optimization</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19200" y="1905000"/>
            <a:ext cx="5029200" cy="457200"/>
          </a:xfrm>
          <a:prstGeom prst="rect">
            <a:avLst/>
          </a:prstGeom>
          <a:ln>
            <a:noFill/>
          </a:ln>
          <a:effectLst>
            <a:outerShdw blurRad="292100" dist="139700" dir="2700000" algn="tl" rotWithShape="0">
              <a:srgbClr val="333333">
                <a:alpha val="65000"/>
              </a:srgbClr>
            </a:outerShdw>
          </a:effectLst>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 y="2667000"/>
            <a:ext cx="7680956" cy="3491344"/>
          </a:xfrm>
          <a:prstGeom prst="rect">
            <a:avLst/>
          </a:prstGeom>
        </p:spPr>
      </p:pic>
    </p:spTree>
    <p:extLst>
      <p:ext uri="{BB962C8B-B14F-4D97-AF65-F5344CB8AC3E}">
        <p14:creationId xmlns:p14="http://schemas.microsoft.com/office/powerpoint/2010/main" val="1163738377"/>
      </p:ext>
    </p:extLst>
  </p:cSld>
  <p:clrMapOvr>
    <a:masterClrMapping/>
  </p:clrMapOvr>
  <p:transition spd="slow">
    <p:push dir="u"/>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2590800"/>
            <a:ext cx="5867400" cy="762000"/>
          </a:xfrm>
        </p:spPr>
        <p:style>
          <a:lnRef idx="2">
            <a:schemeClr val="dk1">
              <a:shade val="50000"/>
            </a:schemeClr>
          </a:lnRef>
          <a:fillRef idx="1">
            <a:schemeClr val="dk1"/>
          </a:fillRef>
          <a:effectRef idx="0">
            <a:schemeClr val="dk1"/>
          </a:effectRef>
          <a:fontRef idx="minor">
            <a:schemeClr val="lt1"/>
          </a:fontRef>
        </p:style>
        <p:txBody>
          <a:bodyPr>
            <a:normAutofit/>
          </a:bodyPr>
          <a:lstStyle/>
          <a:p>
            <a:r>
              <a:rPr lang="en-US" sz="3600" dirty="0" smtClean="0">
                <a:latin typeface="Arial" pitchFamily="34" charset="0"/>
                <a:cs typeface="Arial" pitchFamily="34" charset="0"/>
              </a:rPr>
              <a:t>Thank u for watching </a:t>
            </a:r>
            <a:endParaRPr lang="en-US" sz="3600" dirty="0">
              <a:latin typeface="Arial" pitchFamily="34" charset="0"/>
              <a:cs typeface="Arial" pitchFamily="34" charset="0"/>
            </a:endParaRPr>
          </a:p>
        </p:txBody>
      </p:sp>
    </p:spTree>
    <p:extLst>
      <p:ext uri="{BB962C8B-B14F-4D97-AF65-F5344CB8AC3E}">
        <p14:creationId xmlns:p14="http://schemas.microsoft.com/office/powerpoint/2010/main" val="3450761051"/>
      </p:ext>
    </p:extLst>
  </p:cSld>
  <p:clrMapOvr>
    <a:masterClrMapping/>
  </p:clrMapOvr>
  <p:transition spd="slow">
    <p:push dir="u"/>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457200"/>
            <a:ext cx="7086600" cy="838200"/>
          </a:xfrm>
        </p:spPr>
        <p:style>
          <a:lnRef idx="2">
            <a:schemeClr val="dk1">
              <a:shade val="50000"/>
            </a:schemeClr>
          </a:lnRef>
          <a:fillRef idx="1">
            <a:schemeClr val="dk1"/>
          </a:fillRef>
          <a:effectRef idx="0">
            <a:schemeClr val="dk1"/>
          </a:effectRef>
          <a:fontRef idx="minor">
            <a:schemeClr val="lt1"/>
          </a:fontRef>
        </p:style>
        <p:txBody>
          <a:bodyPr>
            <a:normAutofit fontScale="90000"/>
          </a:bodyPr>
          <a:lstStyle/>
          <a:p>
            <a:r>
              <a:rPr lang="en-US" dirty="0" smtClean="0"/>
              <a:t>Business portfolios account</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43000" y="1676400"/>
            <a:ext cx="6172200" cy="4476440"/>
          </a:xfrm>
        </p:spPr>
      </p:pic>
    </p:spTree>
    <p:extLst>
      <p:ext uri="{BB962C8B-B14F-4D97-AF65-F5344CB8AC3E}">
        <p14:creationId xmlns:p14="http://schemas.microsoft.com/office/powerpoint/2010/main" val="2939224221"/>
      </p:ext>
    </p:extLst>
  </p:cSld>
  <p:clrMapOvr>
    <a:masterClrMapping/>
  </p:clrMapOvr>
  <p:transition spd="slow">
    <p:push dir="u"/>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990600"/>
            <a:ext cx="3657600" cy="472440"/>
          </a:xfrm>
        </p:spPr>
        <p:style>
          <a:lnRef idx="2">
            <a:schemeClr val="dk1">
              <a:shade val="50000"/>
            </a:schemeClr>
          </a:lnRef>
          <a:fillRef idx="1">
            <a:schemeClr val="dk1"/>
          </a:fillRef>
          <a:effectRef idx="0">
            <a:schemeClr val="dk1"/>
          </a:effectRef>
          <a:fontRef idx="minor">
            <a:schemeClr val="lt1"/>
          </a:fontRef>
        </p:style>
        <p:txBody>
          <a:bodyPr>
            <a:normAutofit fontScale="90000"/>
          </a:bodyPr>
          <a:lstStyle/>
          <a:p>
            <a:r>
              <a:rPr lang="en-US" dirty="0" smtClean="0"/>
              <a:t>AD ACCOUNT</a:t>
            </a:r>
            <a:endParaRPr lang="en-US"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76312" y="1928019"/>
            <a:ext cx="6200775" cy="4210050"/>
          </a:xfrm>
        </p:spPr>
      </p:pic>
    </p:spTree>
    <p:extLst>
      <p:ext uri="{BB962C8B-B14F-4D97-AF65-F5344CB8AC3E}">
        <p14:creationId xmlns:p14="http://schemas.microsoft.com/office/powerpoint/2010/main" val="3533236541"/>
      </p:ext>
    </p:extLst>
  </p:cSld>
  <p:clrMapOvr>
    <a:masterClrMapping/>
  </p:clrMapOvr>
  <p:transition spd="slow">
    <p:push dir="u"/>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4343400" cy="548640"/>
          </a:xfrm>
        </p:spPr>
        <p:style>
          <a:lnRef idx="2">
            <a:schemeClr val="dk1">
              <a:shade val="50000"/>
            </a:schemeClr>
          </a:lnRef>
          <a:fillRef idx="1">
            <a:schemeClr val="dk1"/>
          </a:fillRef>
          <a:effectRef idx="0">
            <a:schemeClr val="dk1"/>
          </a:effectRef>
          <a:fontRef idx="minor">
            <a:schemeClr val="lt1"/>
          </a:fontRef>
        </p:style>
        <p:txBody>
          <a:bodyPr>
            <a:normAutofit fontScale="90000"/>
          </a:bodyPr>
          <a:lstStyle/>
          <a:p>
            <a:r>
              <a:rPr lang="en-US" dirty="0" smtClean="0"/>
              <a:t>FACEBOOK POSTS</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1981200"/>
            <a:ext cx="7239000" cy="3272424"/>
          </a:xfrm>
        </p:spPr>
      </p:pic>
    </p:spTree>
    <p:extLst>
      <p:ext uri="{BB962C8B-B14F-4D97-AF65-F5344CB8AC3E}">
        <p14:creationId xmlns:p14="http://schemas.microsoft.com/office/powerpoint/2010/main" val="567071721"/>
      </p:ext>
    </p:extLst>
  </p:cSld>
  <p:clrMapOvr>
    <a:masterClrMapping/>
  </p:clrMapOvr>
  <p:transition spd="slow">
    <p:push dir="u"/>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3886200" cy="548640"/>
          </a:xfrm>
        </p:spPr>
        <p:style>
          <a:lnRef idx="2">
            <a:schemeClr val="dk1">
              <a:shade val="50000"/>
            </a:schemeClr>
          </a:lnRef>
          <a:fillRef idx="1">
            <a:schemeClr val="dk1"/>
          </a:fillRef>
          <a:effectRef idx="0">
            <a:schemeClr val="dk1"/>
          </a:effectRef>
          <a:fontRef idx="minor">
            <a:schemeClr val="lt1"/>
          </a:fontRef>
        </p:style>
        <p:txBody>
          <a:bodyPr>
            <a:normAutofit fontScale="90000"/>
          </a:bodyPr>
          <a:lstStyle/>
          <a:p>
            <a:r>
              <a:rPr lang="en-US" dirty="0" smtClean="0"/>
              <a:t>FACEBOOK REELS</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81000" y="1828800"/>
            <a:ext cx="7239000" cy="3155250"/>
          </a:xfrm>
        </p:spPr>
      </p:pic>
    </p:spTree>
    <p:extLst>
      <p:ext uri="{BB962C8B-B14F-4D97-AF65-F5344CB8AC3E}">
        <p14:creationId xmlns:p14="http://schemas.microsoft.com/office/powerpoint/2010/main" val="552109173"/>
      </p:ext>
    </p:extLst>
  </p:cSld>
  <p:clrMapOvr>
    <a:masterClrMapping/>
  </p:clrMapOvr>
  <p:transition spd="slow">
    <p:push dir="u"/>
  </p:transition>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pulent">
  <a:themeElements>
    <a:clrScheme name="Opulent">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pulent">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gradFill rotWithShape="1">
          <a:gsLst>
            <a:gs pos="0">
              <a:schemeClr val="phClr">
                <a:tint val="78000"/>
                <a:satMod val="220000"/>
              </a:schemeClr>
            </a:gs>
            <a:gs pos="100000">
              <a:schemeClr val="phClr">
                <a:shade val="35000"/>
                <a:satMod val="155000"/>
              </a:schemeClr>
            </a:gs>
          </a:gsLst>
          <a:path path="circle">
            <a:fillToRect l="50000" t="50000" r="50000" b="50000"/>
          </a:path>
        </a:gradFill>
        <a:blipFill>
          <a:blip xmlns:r="http://schemas.openxmlformats.org/officeDocument/2006/relationships" r:embed="rId1">
            <a:duotone>
              <a:schemeClr val="phClr">
                <a:shade val="60000"/>
                <a:satMod val="180000"/>
              </a:schemeClr>
              <a:schemeClr val="phClr">
                <a:tint val="500"/>
                <a:satMod val="150000"/>
              </a:schemeClr>
            </a:duotone>
          </a:blip>
          <a:tile tx="0" ty="0" sx="50000" sy="50000" flip="none"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Opulent</Template>
  <TotalTime>451</TotalTime>
  <Words>474</Words>
  <Application>Microsoft Office PowerPoint</Application>
  <PresentationFormat>On-screen Show (4:3)</PresentationFormat>
  <Paragraphs>118</Paragraphs>
  <Slides>50</Slides>
  <Notes>0</Notes>
  <HiddenSlides>0</HiddenSlides>
  <MMClips>0</MMClips>
  <ScaleCrop>false</ScaleCrop>
  <HeadingPairs>
    <vt:vector size="4" baseType="variant">
      <vt:variant>
        <vt:lpstr>Theme</vt:lpstr>
      </vt:variant>
      <vt:variant>
        <vt:i4>1</vt:i4>
      </vt:variant>
      <vt:variant>
        <vt:lpstr>Slide Titles</vt:lpstr>
      </vt:variant>
      <vt:variant>
        <vt:i4>50</vt:i4>
      </vt:variant>
    </vt:vector>
  </HeadingPairs>
  <TitlesOfParts>
    <vt:vector size="51" baseType="lpstr">
      <vt:lpstr>Opulent</vt:lpstr>
      <vt:lpstr>Dmm PROJECT</vt:lpstr>
      <vt:lpstr>SocIAL media marketing </vt:lpstr>
      <vt:lpstr>Facebook business page </vt:lpstr>
      <vt:lpstr>FACEBOOK LOGO + COVER PHOTO</vt:lpstr>
      <vt:lpstr>Facebook optimization</vt:lpstr>
      <vt:lpstr>Business portfolios account</vt:lpstr>
      <vt:lpstr>AD ACCOUNT</vt:lpstr>
      <vt:lpstr>FACEBOOK POSTS</vt:lpstr>
      <vt:lpstr>FACEBOOK REELS</vt:lpstr>
      <vt:lpstr>MANAGE AD CAMPAIGN AND RUN AWARENESS AD:</vt:lpstr>
      <vt:lpstr>Linkedin PROFILE</vt:lpstr>
      <vt:lpstr>INSTAGRAM BUSINESS PROFILE</vt:lpstr>
      <vt:lpstr>SEO </vt:lpstr>
      <vt:lpstr>Search engine optimization </vt:lpstr>
      <vt:lpstr>Define types:</vt:lpstr>
      <vt:lpstr>PowerPoint Presentation</vt:lpstr>
      <vt:lpstr>DasHboard:</vt:lpstr>
      <vt:lpstr>HOME PAGE:</vt:lpstr>
      <vt:lpstr>POSTS:</vt:lpstr>
      <vt:lpstr>ARTICLE WITH RANKMATH SCORE:</vt:lpstr>
      <vt:lpstr>   KEYWORD:</vt:lpstr>
      <vt:lpstr>TYPE OF KEYWORDS:</vt:lpstr>
      <vt:lpstr>PowerPoint Presentation</vt:lpstr>
      <vt:lpstr>Intigration of google search console:</vt:lpstr>
      <vt:lpstr>GSC (overview board):</vt:lpstr>
      <vt:lpstr> sitemap: </vt:lpstr>
      <vt:lpstr>Submit sitemap in gsc:</vt:lpstr>
      <vt:lpstr>ROBOTS.TXT FILE:</vt:lpstr>
      <vt:lpstr>EDIT ROBOTS.TXT FILE IN RANKMATH</vt:lpstr>
      <vt:lpstr>REDIRECTION:</vt:lpstr>
      <vt:lpstr>CANONICAL TAGS:</vt:lpstr>
      <vt:lpstr>Schema markup:</vt:lpstr>
      <vt:lpstr>SERP (SEARCH ENGINE RESULTS PAGE):</vt:lpstr>
      <vt:lpstr>PowerPoint Presentation</vt:lpstr>
      <vt:lpstr>PowerPoint Presentation</vt:lpstr>
      <vt:lpstr>BACKLINKS SHEET:</vt:lpstr>
      <vt:lpstr>Broken link &amp; broken link tool:</vt:lpstr>
      <vt:lpstr>Lost link &amp; lost link tool:</vt:lpstr>
      <vt:lpstr>E- COMMERCE </vt:lpstr>
      <vt:lpstr>Shopify:</vt:lpstr>
      <vt:lpstr>Shopify DASHBOARD:</vt:lpstr>
      <vt:lpstr>SHOPIFY STORE:</vt:lpstr>
      <vt:lpstr>PRODUCT LISTING:</vt:lpstr>
      <vt:lpstr>Facebook &amp; INSTAGRAM :</vt:lpstr>
      <vt:lpstr>Google search console:</vt:lpstr>
      <vt:lpstr>SEO TAGS:</vt:lpstr>
      <vt:lpstr>FACEBOOK LOGO AND COVER PHOTO:</vt:lpstr>
      <vt:lpstr>POSTS &amp; REELS:</vt:lpstr>
      <vt:lpstr>INSTAGRAM BUSSNIESS PAGE:</vt:lpstr>
      <vt:lpstr>Thank u for watching </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Zeeshan Electronics</dc:creator>
  <cp:lastModifiedBy>Mian Usman</cp:lastModifiedBy>
  <cp:revision>27</cp:revision>
  <dcterms:created xsi:type="dcterms:W3CDTF">2025-08-10T15:03:02Z</dcterms:created>
  <dcterms:modified xsi:type="dcterms:W3CDTF">2025-12-08T14:27:05Z</dcterms:modified>
</cp:coreProperties>
</file>